
<file path=[Content_Types].xml><?xml version="1.0" encoding="utf-8"?>
<Types xmlns="http://schemas.openxmlformats.org/package/2006/content-types">
  <Default Extension="xml" ContentType="application/xml"/>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0" r:id="rId1"/>
    <p:sldMasterId id="2147483681" r:id="rId2"/>
    <p:sldMasterId id="2147483682" r:id="rId3"/>
    <p:sldMasterId id="2147483683" r:id="rId4"/>
  </p:sldMasterIdLst>
  <p:notesMasterIdLst>
    <p:notesMasterId r:id="rId58"/>
  </p:notesMasterIdLst>
  <p:sldIdLst>
    <p:sldId id="256" r:id="rId5"/>
    <p:sldId id="257" r:id="rId6"/>
    <p:sldId id="266" r:id="rId7"/>
    <p:sldId id="267" r:id="rId8"/>
    <p:sldId id="268" r:id="rId9"/>
    <p:sldId id="269" r:id="rId10"/>
    <p:sldId id="271" r:id="rId11"/>
    <p:sldId id="274" r:id="rId12"/>
    <p:sldId id="275" r:id="rId13"/>
    <p:sldId id="276" r:id="rId14"/>
    <p:sldId id="277" r:id="rId15"/>
    <p:sldId id="279" r:id="rId16"/>
    <p:sldId id="280" r:id="rId17"/>
    <p:sldId id="281" r:id="rId18"/>
    <p:sldId id="282" r:id="rId19"/>
    <p:sldId id="283" r:id="rId20"/>
    <p:sldId id="284" r:id="rId21"/>
    <p:sldId id="285" r:id="rId22"/>
    <p:sldId id="287" r:id="rId23"/>
    <p:sldId id="288" r:id="rId24"/>
    <p:sldId id="289" r:id="rId25"/>
    <p:sldId id="290" r:id="rId26"/>
    <p:sldId id="291" r:id="rId27"/>
    <p:sldId id="292" r:id="rId28"/>
    <p:sldId id="293" r:id="rId29"/>
    <p:sldId id="294" r:id="rId30"/>
    <p:sldId id="316" r:id="rId31"/>
    <p:sldId id="317" r:id="rId32"/>
    <p:sldId id="297" r:id="rId33"/>
    <p:sldId id="298" r:id="rId34"/>
    <p:sldId id="299" r:id="rId35"/>
    <p:sldId id="300" r:id="rId36"/>
    <p:sldId id="301" r:id="rId37"/>
    <p:sldId id="303" r:id="rId38"/>
    <p:sldId id="304" r:id="rId39"/>
    <p:sldId id="306" r:id="rId40"/>
    <p:sldId id="307" r:id="rId41"/>
    <p:sldId id="308" r:id="rId42"/>
    <p:sldId id="309" r:id="rId43"/>
    <p:sldId id="310" r:id="rId44"/>
    <p:sldId id="311" r:id="rId45"/>
    <p:sldId id="312" r:id="rId46"/>
    <p:sldId id="321" r:id="rId47"/>
    <p:sldId id="323" r:id="rId48"/>
    <p:sldId id="322" r:id="rId49"/>
    <p:sldId id="313" r:id="rId50"/>
    <p:sldId id="314" r:id="rId51"/>
    <p:sldId id="315" r:id="rId52"/>
    <p:sldId id="324" r:id="rId53"/>
    <p:sldId id="319" r:id="rId54"/>
    <p:sldId id="318" r:id="rId55"/>
    <p:sldId id="320" r:id="rId56"/>
    <p:sldId id="296" r:id="rId5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48"/>
  </p:normalViewPr>
  <p:slideViewPr>
    <p:cSldViewPr snapToGrid="0" snapToObjects="1">
      <p:cViewPr varScale="1">
        <p:scale>
          <a:sx n="142" d="100"/>
          <a:sy n="142" d="100"/>
        </p:scale>
        <p:origin x="76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notesMaster" Target="notesMasters/notesMaster1.xml"/><Relationship Id="rId59" Type="http://schemas.openxmlformats.org/officeDocument/2006/relationships/presProps" Target="presProps.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p:nvPr/>
        </p:nvSpPr>
        <p:spPr>
          <a:xfrm>
            <a:off x="1143000" y="685800"/>
            <a:ext cx="4572000" cy="3428699"/>
          </a:xfrm>
          <a:prstGeom prst="rect">
            <a:avLst/>
          </a:prstGeom>
          <a:solidFill>
            <a:srgbClr val="FFFFFF"/>
          </a:solidFill>
          <a:ln w="9525" cap="rnd" cmpd="sng">
            <a:solidFill>
              <a:srgbClr val="000000"/>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sp>
        <p:nvSpPr>
          <p:cNvPr id="153" name="Shape 153"/>
          <p:cNvSpPr txBox="1"/>
          <p:nvPr/>
        </p:nvSpPr>
        <p:spPr>
          <a:xfrm>
            <a:off x="685800" y="4343400"/>
            <a:ext cx="5486399" cy="4114800"/>
          </a:xfrm>
          <a:prstGeom prst="rect">
            <a:avLst/>
          </a:prstGeom>
          <a:noFill/>
          <a:ln>
            <a:noFill/>
          </a:ln>
        </p:spPr>
        <p:txBody>
          <a:bodyPr lIns="91425" tIns="45700" rIns="91425" bIns="45700" anchor="ctr" anchorCtr="0">
            <a:noAutofit/>
          </a:bodyPr>
          <a:lstStyle/>
          <a:p>
            <a:pPr lvl="0">
              <a:spcBef>
                <a:spcPts val="0"/>
              </a:spcBef>
              <a:buNone/>
            </a:pPr>
            <a:endParaRPr/>
          </a:p>
        </p:txBody>
      </p:sp>
      <p:sp>
        <p:nvSpPr>
          <p:cNvPr id="154" name="Shape 154"/>
          <p:cNvSpPr txBox="1">
            <a:spLocks noGrp="1"/>
          </p:cNvSpPr>
          <p:nvPr>
            <p:ph type="body" idx="1"/>
          </p:nvPr>
        </p:nvSpPr>
        <p:spPr>
          <a:xfrm>
            <a:off x="685800" y="4343401"/>
            <a:ext cx="5484899" cy="4113299"/>
          </a:xfrm>
          <a:prstGeom prst="rect">
            <a:avLst/>
          </a:prstGeom>
          <a:noFill/>
          <a:ln>
            <a:noFill/>
          </a:ln>
        </p:spPr>
        <p:txBody>
          <a:bodyPr lIns="91425" tIns="91425" rIns="91425" bIns="91425" anchor="ctr" anchorCtr="0">
            <a:noAutofit/>
          </a:bodyPr>
          <a:lstStyle/>
          <a:p>
            <a:pPr lvl="0" rtl="0">
              <a:spcBef>
                <a:spcPts val="0"/>
              </a:spcBef>
              <a:buNone/>
            </a:pPr>
            <a:r>
              <a:rPr lang="en"/>
              <a:t>Good morning</a:t>
            </a:r>
          </a:p>
          <a:p>
            <a:pPr lvl="0" rtl="0">
              <a:spcBef>
                <a:spcPts val="0"/>
              </a:spcBef>
              <a:buNone/>
            </a:pPr>
            <a:endParaRPr/>
          </a:p>
          <a:p>
            <a:pPr lvl="0" rtl="0">
              <a:spcBef>
                <a:spcPts val="0"/>
              </a:spcBef>
              <a:buNone/>
            </a:pPr>
            <a:r>
              <a:rPr lang="en"/>
              <a:t>Thank you</a:t>
            </a:r>
          </a:p>
          <a:p>
            <a:pPr lvl="0" rtl="0">
              <a:spcBef>
                <a:spcPts val="0"/>
              </a:spcBef>
              <a:buNone/>
            </a:pPr>
            <a:endParaRPr/>
          </a:p>
          <a:p>
            <a:pPr lvl="0" rtl="0">
              <a:spcBef>
                <a:spcPts val="0"/>
              </a:spcBef>
              <a:buNone/>
            </a:pPr>
            <a:r>
              <a:rPr lang="en"/>
              <a:t>Introduce ourselves</a:t>
            </a:r>
          </a:p>
        </p:txBody>
      </p:sp>
      <p:sp>
        <p:nvSpPr>
          <p:cNvPr id="155" name="Shape 155"/>
          <p:cNvSpPr>
            <a:spLocks noGrp="1" noRot="1" noChangeAspect="1"/>
          </p:cNvSpPr>
          <p:nvPr>
            <p:ph type="sldImg" idx="2"/>
          </p:nvPr>
        </p:nvSpPr>
        <p:spPr>
          <a:xfrm>
            <a:off x="382588" y="685800"/>
            <a:ext cx="6091237" cy="34274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4" name="Shape 3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0" name="Shape 3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4" name="Shape 34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After Lunch [PC]</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2" name="Shape 3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a:spLocks noGrp="1" noRot="1" noChangeAspect="1"/>
          </p:cNvSpPr>
          <p:nvPr>
            <p:ph type="sldImg" idx="2"/>
          </p:nvPr>
        </p:nvSpPr>
        <p:spPr>
          <a:xfrm>
            <a:off x="377812" y="508000"/>
            <a:ext cx="5283300" cy="52833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58" name="Shape 358"/>
          <p:cNvSpPr txBox="1">
            <a:spLocks noGrp="1"/>
          </p:cNvSpPr>
          <p:nvPr>
            <p:ph type="body" idx="1"/>
          </p:nvPr>
        </p:nvSpPr>
        <p:spPr>
          <a:xfrm>
            <a:off x="1771650" y="6299200"/>
            <a:ext cx="4400399" cy="2158800"/>
          </a:xfrm>
          <a:prstGeom prst="rect">
            <a:avLst/>
          </a:prstGeom>
          <a:solidFill>
            <a:schemeClr val="lt1"/>
          </a:solidFill>
          <a:ln w="25400" cap="flat" cmpd="sng">
            <a:solidFill>
              <a:schemeClr val="dk1"/>
            </a:solidFill>
            <a:prstDash val="solid"/>
            <a:round/>
            <a:headEnd type="none" w="med" len="med"/>
            <a:tailEnd type="none" w="med" len="med"/>
          </a:ln>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a:spLocks noGrp="1" noRot="1" noChangeAspect="1"/>
          </p:cNvSpPr>
          <p:nvPr>
            <p:ph type="sldImg" idx="2"/>
          </p:nvPr>
        </p:nvSpPr>
        <p:spPr>
          <a:xfrm>
            <a:off x="-1676400" y="508000"/>
            <a:ext cx="9391650" cy="52832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66" name="Shape 366"/>
          <p:cNvSpPr txBox="1">
            <a:spLocks noGrp="1"/>
          </p:cNvSpPr>
          <p:nvPr>
            <p:ph type="body" idx="1"/>
          </p:nvPr>
        </p:nvSpPr>
        <p:spPr>
          <a:xfrm>
            <a:off x="1771650" y="6299200"/>
            <a:ext cx="4400400" cy="2158800"/>
          </a:xfrm>
          <a:prstGeom prst="rect">
            <a:avLst/>
          </a:prstGeom>
          <a:solidFill>
            <a:schemeClr val="lt1"/>
          </a:solidFill>
          <a:ln w="25400" cap="flat" cmpd="sng">
            <a:solidFill>
              <a:schemeClr val="dk1"/>
            </a:solidFill>
            <a:prstDash val="solid"/>
            <a:round/>
            <a:headEnd type="none" w="med" len="med"/>
            <a:tailEnd type="none" w="med" len="med"/>
          </a:ln>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Shape 373"/>
          <p:cNvSpPr>
            <a:spLocks noGrp="1" noRot="1" noChangeAspect="1"/>
          </p:cNvSpPr>
          <p:nvPr>
            <p:ph type="sldImg" idx="2"/>
          </p:nvPr>
        </p:nvSpPr>
        <p:spPr>
          <a:xfrm>
            <a:off x="-1676400" y="508000"/>
            <a:ext cx="9391650" cy="52832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74" name="Shape 374"/>
          <p:cNvSpPr txBox="1">
            <a:spLocks noGrp="1"/>
          </p:cNvSpPr>
          <p:nvPr>
            <p:ph type="body" idx="1"/>
          </p:nvPr>
        </p:nvSpPr>
        <p:spPr>
          <a:xfrm>
            <a:off x="1771650" y="6299200"/>
            <a:ext cx="4400399" cy="2158800"/>
          </a:xfrm>
          <a:prstGeom prst="rect">
            <a:avLst/>
          </a:prstGeom>
          <a:solidFill>
            <a:schemeClr val="lt1"/>
          </a:solidFill>
          <a:ln w="25400" cap="flat" cmpd="sng">
            <a:solidFill>
              <a:schemeClr val="dk1"/>
            </a:solidFill>
            <a:prstDash val="solid"/>
            <a:round/>
            <a:headEnd type="none" w="med" len="med"/>
            <a:tailEnd type="none" w="med" len="med"/>
          </a:ln>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676400" y="508000"/>
            <a:ext cx="9391650" cy="52832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82" name="Shape 382"/>
          <p:cNvSpPr txBox="1">
            <a:spLocks noGrp="1"/>
          </p:cNvSpPr>
          <p:nvPr>
            <p:ph type="body" idx="1"/>
          </p:nvPr>
        </p:nvSpPr>
        <p:spPr>
          <a:xfrm>
            <a:off x="1771650" y="6299200"/>
            <a:ext cx="4400399" cy="2158800"/>
          </a:xfrm>
          <a:prstGeom prst="rect">
            <a:avLst/>
          </a:prstGeom>
          <a:solidFill>
            <a:schemeClr val="lt1"/>
          </a:solidFill>
          <a:ln w="25400" cap="flat" cmpd="sng">
            <a:solidFill>
              <a:schemeClr val="dk1"/>
            </a:solidFill>
            <a:prstDash val="solid"/>
            <a:round/>
            <a:headEnd type="none" w="med" len="med"/>
            <a:tailEnd type="none" w="med" len="med"/>
          </a:ln>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Shape 38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0" name="Shape 3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Shape 403"/>
          <p:cNvSpPr>
            <a:spLocks noGrp="1" noRot="1" noChangeAspect="1"/>
          </p:cNvSpPr>
          <p:nvPr>
            <p:ph type="sldImg" idx="2"/>
          </p:nvPr>
        </p:nvSpPr>
        <p:spPr>
          <a:xfrm>
            <a:off x="1714500" y="685800"/>
            <a:ext cx="3429000" cy="34287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04" name="Shape 40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lvl="0" rtl="0">
              <a:spcBef>
                <a:spcPts val="0"/>
              </a:spcBef>
              <a:buNone/>
            </a:pPr>
            <a:endParaRPr sz="1000">
              <a:solidFill>
                <a:srgbClr val="333333"/>
              </a:solidFill>
              <a:highlight>
                <a:srgbClr val="F5F5F5"/>
              </a:highligh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p:nvPr/>
        </p:nvSpPr>
        <p:spPr>
          <a:xfrm>
            <a:off x="1143000" y="685800"/>
            <a:ext cx="4572000" cy="3428699"/>
          </a:xfrm>
          <a:prstGeom prst="rect">
            <a:avLst/>
          </a:prstGeom>
          <a:solidFill>
            <a:srgbClr val="FFFFFF"/>
          </a:solidFill>
          <a:ln w="9525" cap="rnd" cmpd="sng">
            <a:solidFill>
              <a:srgbClr val="000000"/>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sp>
        <p:nvSpPr>
          <p:cNvPr id="163" name="Shape 163"/>
          <p:cNvSpPr txBox="1"/>
          <p:nvPr/>
        </p:nvSpPr>
        <p:spPr>
          <a:xfrm>
            <a:off x="685800" y="4343400"/>
            <a:ext cx="5486399" cy="4114800"/>
          </a:xfrm>
          <a:prstGeom prst="rect">
            <a:avLst/>
          </a:prstGeom>
          <a:noFill/>
          <a:ln>
            <a:noFill/>
          </a:ln>
        </p:spPr>
        <p:txBody>
          <a:bodyPr lIns="91425" tIns="45700" rIns="91425" bIns="45700" anchor="ctr" anchorCtr="0">
            <a:noAutofit/>
          </a:bodyPr>
          <a:lstStyle/>
          <a:p>
            <a:pPr lvl="0">
              <a:spcBef>
                <a:spcPts val="0"/>
              </a:spcBef>
              <a:buNone/>
            </a:pPr>
            <a:endParaRPr/>
          </a:p>
        </p:txBody>
      </p:sp>
      <p:sp>
        <p:nvSpPr>
          <p:cNvPr id="164" name="Shape 164"/>
          <p:cNvSpPr txBox="1"/>
          <p:nvPr/>
        </p:nvSpPr>
        <p:spPr>
          <a:xfrm>
            <a:off x="3884612" y="8685210"/>
            <a:ext cx="2971799" cy="457200"/>
          </a:xfrm>
          <a:prstGeom prst="rect">
            <a:avLst/>
          </a:prstGeom>
          <a:noFill/>
          <a:ln>
            <a:noFill/>
          </a:ln>
        </p:spPr>
        <p:txBody>
          <a:bodyPr lIns="90000" tIns="46800" rIns="90000" bIns="46800" anchor="b" anchorCtr="0">
            <a:noAutofit/>
          </a:bodyPr>
          <a:lstStyle/>
          <a:p>
            <a:pPr marL="0" marR="0" lvl="0" indent="0" algn="r" rtl="0">
              <a:lnSpc>
                <a:spcPct val="100000"/>
              </a:lnSpc>
              <a:spcBef>
                <a:spcPts val="0"/>
              </a:spcBef>
              <a:buSzPct val="25000"/>
              <a:buFont typeface="Calibri"/>
              <a:buNone/>
            </a:pPr>
            <a:r>
              <a:rPr lang="en" sz="1200" b="0" i="0" u="none" strike="noStrike" cap="none">
                <a:latin typeface="Calibri"/>
                <a:ea typeface="Calibri"/>
                <a:cs typeface="Calibri"/>
                <a:sym typeface="Calibri"/>
              </a:rPr>
              <a:t>*</a:t>
            </a:r>
          </a:p>
        </p:txBody>
      </p:sp>
      <p:sp>
        <p:nvSpPr>
          <p:cNvPr id="165" name="Shape 165"/>
          <p:cNvSpPr txBox="1">
            <a:spLocks noGrp="1"/>
          </p:cNvSpPr>
          <p:nvPr>
            <p:ph type="body" idx="1"/>
          </p:nvPr>
        </p:nvSpPr>
        <p:spPr>
          <a:xfrm>
            <a:off x="685800" y="4343401"/>
            <a:ext cx="5484899" cy="4113299"/>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66" name="Shape 166"/>
          <p:cNvSpPr>
            <a:spLocks noGrp="1" noRot="1" noChangeAspect="1"/>
          </p:cNvSpPr>
          <p:nvPr>
            <p:ph type="sldImg" idx="2"/>
          </p:nvPr>
        </p:nvSpPr>
        <p:spPr>
          <a:xfrm>
            <a:off x="382588" y="685800"/>
            <a:ext cx="6091237" cy="34274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Shape 412"/>
          <p:cNvSpPr/>
          <p:nvPr/>
        </p:nvSpPr>
        <p:spPr>
          <a:xfrm>
            <a:off x="1143000" y="685800"/>
            <a:ext cx="4572000" cy="3428700"/>
          </a:xfrm>
          <a:prstGeom prst="rect">
            <a:avLst/>
          </a:prstGeom>
          <a:solidFill>
            <a:srgbClr val="FFFFFF"/>
          </a:solidFill>
          <a:ln w="9525" cap="rnd" cmpd="sng">
            <a:solidFill>
              <a:srgbClr val="000000"/>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sp>
        <p:nvSpPr>
          <p:cNvPr id="413" name="Shape 413"/>
          <p:cNvSpPr txBox="1"/>
          <p:nvPr/>
        </p:nvSpPr>
        <p:spPr>
          <a:xfrm>
            <a:off x="685800" y="4343400"/>
            <a:ext cx="5486400" cy="4114800"/>
          </a:xfrm>
          <a:prstGeom prst="rect">
            <a:avLst/>
          </a:prstGeom>
          <a:noFill/>
          <a:ln>
            <a:noFill/>
          </a:ln>
        </p:spPr>
        <p:txBody>
          <a:bodyPr lIns="91425" tIns="45700" rIns="91425" bIns="45700" anchor="ctr" anchorCtr="0">
            <a:noAutofit/>
          </a:bodyPr>
          <a:lstStyle/>
          <a:p>
            <a:pPr lvl="0">
              <a:spcBef>
                <a:spcPts val="0"/>
              </a:spcBef>
              <a:buNone/>
            </a:pPr>
            <a:endParaRPr/>
          </a:p>
        </p:txBody>
      </p:sp>
      <p:sp>
        <p:nvSpPr>
          <p:cNvPr id="414" name="Shape 414"/>
          <p:cNvSpPr txBox="1"/>
          <p:nvPr/>
        </p:nvSpPr>
        <p:spPr>
          <a:xfrm>
            <a:off x="3884612" y="8685210"/>
            <a:ext cx="2971799" cy="457200"/>
          </a:xfrm>
          <a:prstGeom prst="rect">
            <a:avLst/>
          </a:prstGeom>
          <a:noFill/>
          <a:ln>
            <a:noFill/>
          </a:ln>
        </p:spPr>
        <p:txBody>
          <a:bodyPr lIns="90000" tIns="46800" rIns="90000" bIns="46800" anchor="b" anchorCtr="0">
            <a:noAutofit/>
          </a:bodyPr>
          <a:lstStyle/>
          <a:p>
            <a:pPr marL="0" marR="0" lvl="0" indent="0" algn="r" rtl="0">
              <a:lnSpc>
                <a:spcPct val="100000"/>
              </a:lnSpc>
              <a:spcBef>
                <a:spcPts val="0"/>
              </a:spcBef>
              <a:buSzPct val="25000"/>
              <a:buFont typeface="Calibri"/>
              <a:buNone/>
            </a:pPr>
            <a:r>
              <a:rPr lang="en" sz="1200" b="0" i="0" u="none" strike="noStrike" cap="none">
                <a:latin typeface="Calibri"/>
                <a:ea typeface="Calibri"/>
                <a:cs typeface="Calibri"/>
                <a:sym typeface="Calibri"/>
              </a:rPr>
              <a:t>*</a:t>
            </a:r>
          </a:p>
        </p:txBody>
      </p:sp>
      <p:sp>
        <p:nvSpPr>
          <p:cNvPr id="415" name="Shape 415"/>
          <p:cNvSpPr txBox="1">
            <a:spLocks noGrp="1"/>
          </p:cNvSpPr>
          <p:nvPr>
            <p:ph type="body" idx="1"/>
          </p:nvPr>
        </p:nvSpPr>
        <p:spPr>
          <a:xfrm>
            <a:off x="685800" y="4343401"/>
            <a:ext cx="5484900" cy="4113299"/>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416" name="Shape 416"/>
          <p:cNvSpPr>
            <a:spLocks noGrp="1" noRot="1" noChangeAspect="1"/>
          </p:cNvSpPr>
          <p:nvPr>
            <p:ph type="sldImg" idx="2"/>
          </p:nvPr>
        </p:nvSpPr>
        <p:spPr>
          <a:xfrm>
            <a:off x="1714687" y="685800"/>
            <a:ext cx="3427500" cy="34269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Shape 42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3" name="Shape 4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Shape 42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9" name="Shape 4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6" name="Shape 4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After Lunch [PC]</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Shape 4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4" name="Shape 44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Shape 4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0" name="Shape 4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Shape 455"/>
          <p:cNvSpPr>
            <a:spLocks noGrp="1" noRot="1" noChangeAspect="1"/>
          </p:cNvSpPr>
          <p:nvPr>
            <p:ph type="sldImg" idx="2"/>
          </p:nvPr>
        </p:nvSpPr>
        <p:spPr>
          <a:xfrm>
            <a:off x="-1676400" y="508000"/>
            <a:ext cx="9391650" cy="52832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56" name="Shape 456"/>
          <p:cNvSpPr txBox="1">
            <a:spLocks noGrp="1"/>
          </p:cNvSpPr>
          <p:nvPr>
            <p:ph type="body" idx="1"/>
          </p:nvPr>
        </p:nvSpPr>
        <p:spPr>
          <a:xfrm>
            <a:off x="1771650" y="6299200"/>
            <a:ext cx="4400399" cy="2158800"/>
          </a:xfrm>
          <a:prstGeom prst="rect">
            <a:avLst/>
          </a:prstGeom>
          <a:solidFill>
            <a:schemeClr val="lt1"/>
          </a:solidFill>
          <a:ln w="25400" cap="flat" cmpd="sng">
            <a:solidFill>
              <a:schemeClr val="dk1"/>
            </a:solidFill>
            <a:prstDash val="solid"/>
            <a:round/>
            <a:headEnd type="none" w="med" len="med"/>
            <a:tailEnd type="none" w="med" len="med"/>
          </a:ln>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6" name="Shape 4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After Lunch [PC]</a:t>
            </a:r>
          </a:p>
        </p:txBody>
      </p:sp>
    </p:spTree>
    <p:extLst>
      <p:ext uri="{BB962C8B-B14F-4D97-AF65-F5344CB8AC3E}">
        <p14:creationId xmlns:p14="http://schemas.microsoft.com/office/powerpoint/2010/main" val="14018179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6" name="Shape 4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After Lunch [PC]</a:t>
            </a:r>
          </a:p>
        </p:txBody>
      </p:sp>
    </p:spTree>
    <p:extLst>
      <p:ext uri="{BB962C8B-B14F-4D97-AF65-F5344CB8AC3E}">
        <p14:creationId xmlns:p14="http://schemas.microsoft.com/office/powerpoint/2010/main" val="1862710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382588" y="685800"/>
            <a:ext cx="6091237" cy="34274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4" name="Shape 184"/>
          <p:cNvSpPr txBox="1">
            <a:spLocks noGrp="1"/>
          </p:cNvSpPr>
          <p:nvPr>
            <p:ph type="body" idx="1"/>
          </p:nvPr>
        </p:nvSpPr>
        <p:spPr>
          <a:xfrm>
            <a:off x="685800" y="4343401"/>
            <a:ext cx="5484900" cy="4113299"/>
          </a:xfrm>
          <a:prstGeom prst="rect">
            <a:avLst/>
          </a:prstGeom>
          <a:noFill/>
          <a:ln>
            <a:noFill/>
          </a:ln>
        </p:spPr>
        <p:txBody>
          <a:bodyPr lIns="91425" tIns="91425" rIns="91425" bIns="91425" anchor="ctr" anchorCtr="0">
            <a:noAutofit/>
          </a:bodyPr>
          <a:lstStyle/>
          <a:p>
            <a:pPr lvl="0" rtl="0">
              <a:spcBef>
                <a:spcPts val="0"/>
              </a:spcBef>
              <a:buNone/>
            </a:pPr>
            <a:endParaRPr/>
          </a:p>
        </p:txBody>
      </p:sp>
    </p:spTree>
    <p:extLst>
      <p:ext uri="{BB962C8B-B14F-4D97-AF65-F5344CB8AC3E}">
        <p14:creationId xmlns:p14="http://schemas.microsoft.com/office/powerpoint/2010/main" val="1589088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1714500" y="685800"/>
            <a:ext cx="3429000" cy="3428699"/>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40" name="Shape 24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382588" y="685800"/>
            <a:ext cx="6091237" cy="34274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2" name="Shape 192"/>
          <p:cNvSpPr txBox="1">
            <a:spLocks noGrp="1"/>
          </p:cNvSpPr>
          <p:nvPr>
            <p:ph type="body" idx="1"/>
          </p:nvPr>
        </p:nvSpPr>
        <p:spPr>
          <a:xfrm>
            <a:off x="685800" y="4343401"/>
            <a:ext cx="5484900" cy="4113299"/>
          </a:xfrm>
          <a:prstGeom prst="rect">
            <a:avLst/>
          </a:prstGeom>
          <a:noFill/>
          <a:ln>
            <a:noFill/>
          </a:ln>
        </p:spPr>
        <p:txBody>
          <a:bodyPr lIns="91425" tIns="91425" rIns="91425" bIns="91425" anchor="ctr" anchorCtr="0">
            <a:noAutofit/>
          </a:bodyPr>
          <a:lstStyle/>
          <a:p>
            <a:pPr lvl="0" rtl="0">
              <a:spcBef>
                <a:spcPts val="0"/>
              </a:spcBef>
              <a:buNone/>
            </a:pPr>
            <a:endParaRPr/>
          </a:p>
        </p:txBody>
      </p:sp>
    </p:spTree>
    <p:extLst>
      <p:ext uri="{BB962C8B-B14F-4D97-AF65-F5344CB8AC3E}">
        <p14:creationId xmlns:p14="http://schemas.microsoft.com/office/powerpoint/2010/main" val="2124255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p:nvPr/>
        </p:nvSpPr>
        <p:spPr>
          <a:xfrm>
            <a:off x="1143000" y="685800"/>
            <a:ext cx="4572000" cy="3428699"/>
          </a:xfrm>
          <a:prstGeom prst="rect">
            <a:avLst/>
          </a:prstGeom>
          <a:solidFill>
            <a:srgbClr val="FFFFFF"/>
          </a:solidFill>
          <a:ln w="9525" cap="rnd" cmpd="sng">
            <a:solidFill>
              <a:srgbClr val="000000"/>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sp>
        <p:nvSpPr>
          <p:cNvPr id="198" name="Shape 198"/>
          <p:cNvSpPr txBox="1"/>
          <p:nvPr/>
        </p:nvSpPr>
        <p:spPr>
          <a:xfrm>
            <a:off x="685800" y="4343400"/>
            <a:ext cx="5486399" cy="4114800"/>
          </a:xfrm>
          <a:prstGeom prst="rect">
            <a:avLst/>
          </a:prstGeom>
          <a:noFill/>
          <a:ln>
            <a:noFill/>
          </a:ln>
        </p:spPr>
        <p:txBody>
          <a:bodyPr lIns="91425" tIns="45700" rIns="91425" bIns="45700" anchor="ctr" anchorCtr="0">
            <a:noAutofit/>
          </a:bodyPr>
          <a:lstStyle/>
          <a:p>
            <a:pPr lvl="0">
              <a:spcBef>
                <a:spcPts val="0"/>
              </a:spcBef>
              <a:buNone/>
            </a:pPr>
            <a:endParaRPr/>
          </a:p>
        </p:txBody>
      </p:sp>
      <p:sp>
        <p:nvSpPr>
          <p:cNvPr id="199" name="Shape 199"/>
          <p:cNvSpPr txBox="1">
            <a:spLocks noGrp="1"/>
          </p:cNvSpPr>
          <p:nvPr>
            <p:ph type="body" idx="1"/>
          </p:nvPr>
        </p:nvSpPr>
        <p:spPr>
          <a:xfrm>
            <a:off x="685800" y="4343401"/>
            <a:ext cx="5484899" cy="4113299"/>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00" name="Shape 200"/>
          <p:cNvSpPr>
            <a:spLocks noGrp="1" noRot="1" noChangeAspect="1"/>
          </p:cNvSpPr>
          <p:nvPr>
            <p:ph type="sldImg" idx="2"/>
          </p:nvPr>
        </p:nvSpPr>
        <p:spPr>
          <a:xfrm>
            <a:off x="1714687" y="685800"/>
            <a:ext cx="3427500" cy="34269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9025135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p:nvPr/>
        </p:nvSpPr>
        <p:spPr>
          <a:xfrm>
            <a:off x="1143000" y="685800"/>
            <a:ext cx="4572000" cy="3428700"/>
          </a:xfrm>
          <a:prstGeom prst="rect">
            <a:avLst/>
          </a:prstGeom>
          <a:solidFill>
            <a:srgbClr val="FFFFFF"/>
          </a:solidFill>
          <a:ln w="9525" cap="rnd" cmpd="sng">
            <a:solidFill>
              <a:srgbClr val="000000"/>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sp>
        <p:nvSpPr>
          <p:cNvPr id="207" name="Shape 207"/>
          <p:cNvSpPr txBox="1"/>
          <p:nvPr/>
        </p:nvSpPr>
        <p:spPr>
          <a:xfrm>
            <a:off x="685800" y="4343400"/>
            <a:ext cx="5486400" cy="4114800"/>
          </a:xfrm>
          <a:prstGeom prst="rect">
            <a:avLst/>
          </a:prstGeom>
          <a:noFill/>
          <a:ln>
            <a:noFill/>
          </a:ln>
        </p:spPr>
        <p:txBody>
          <a:bodyPr lIns="91425" tIns="45700" rIns="91425" bIns="45700" anchor="ctr" anchorCtr="0">
            <a:noAutofit/>
          </a:bodyPr>
          <a:lstStyle/>
          <a:p>
            <a:pPr lvl="0">
              <a:spcBef>
                <a:spcPts val="0"/>
              </a:spcBef>
              <a:buNone/>
            </a:pPr>
            <a:endParaRPr/>
          </a:p>
        </p:txBody>
      </p:sp>
      <p:sp>
        <p:nvSpPr>
          <p:cNvPr id="208" name="Shape 208"/>
          <p:cNvSpPr txBox="1">
            <a:spLocks noGrp="1"/>
          </p:cNvSpPr>
          <p:nvPr>
            <p:ph type="body" idx="1"/>
          </p:nvPr>
        </p:nvSpPr>
        <p:spPr>
          <a:xfrm>
            <a:off x="685800" y="4343401"/>
            <a:ext cx="5484900" cy="4113299"/>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09" name="Shape 209"/>
          <p:cNvSpPr>
            <a:spLocks noGrp="1" noRot="1" noChangeAspect="1"/>
          </p:cNvSpPr>
          <p:nvPr>
            <p:ph type="sldImg" idx="2"/>
          </p:nvPr>
        </p:nvSpPr>
        <p:spPr>
          <a:xfrm>
            <a:off x="1714687" y="685800"/>
            <a:ext cx="3427500" cy="34269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3351210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6" name="Shape 2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8598506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Shape 2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386561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p:nvPr/>
        </p:nvSpPr>
        <p:spPr>
          <a:xfrm>
            <a:off x="1143000" y="685800"/>
            <a:ext cx="4572000" cy="3428700"/>
          </a:xfrm>
          <a:prstGeom prst="rect">
            <a:avLst/>
          </a:prstGeom>
          <a:solidFill>
            <a:srgbClr val="FFFFFF"/>
          </a:solidFill>
          <a:ln w="9525" cap="rnd" cmpd="sng">
            <a:solidFill>
              <a:srgbClr val="000000"/>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sp>
        <p:nvSpPr>
          <p:cNvPr id="233" name="Shape 233"/>
          <p:cNvSpPr txBox="1"/>
          <p:nvPr/>
        </p:nvSpPr>
        <p:spPr>
          <a:xfrm>
            <a:off x="685800" y="4343400"/>
            <a:ext cx="5486400" cy="4114800"/>
          </a:xfrm>
          <a:prstGeom prst="rect">
            <a:avLst/>
          </a:prstGeom>
          <a:noFill/>
          <a:ln>
            <a:noFill/>
          </a:ln>
        </p:spPr>
        <p:txBody>
          <a:bodyPr lIns="91425" tIns="45700" rIns="91425" bIns="45700" anchor="ctr" anchorCtr="0">
            <a:noAutofit/>
          </a:bodyPr>
          <a:lstStyle/>
          <a:p>
            <a:pPr lvl="0">
              <a:spcBef>
                <a:spcPts val="0"/>
              </a:spcBef>
              <a:buNone/>
            </a:pPr>
            <a:endParaRPr/>
          </a:p>
        </p:txBody>
      </p:sp>
      <p:sp>
        <p:nvSpPr>
          <p:cNvPr id="234" name="Shape 234"/>
          <p:cNvSpPr txBox="1">
            <a:spLocks noGrp="1"/>
          </p:cNvSpPr>
          <p:nvPr>
            <p:ph type="body" idx="1"/>
          </p:nvPr>
        </p:nvSpPr>
        <p:spPr>
          <a:xfrm>
            <a:off x="685800" y="4343401"/>
            <a:ext cx="5484900" cy="4113299"/>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35" name="Shape 235"/>
          <p:cNvSpPr>
            <a:spLocks noGrp="1" noRot="1" noChangeAspect="1"/>
          </p:cNvSpPr>
          <p:nvPr>
            <p:ph type="sldImg" idx="2"/>
          </p:nvPr>
        </p:nvSpPr>
        <p:spPr>
          <a:xfrm>
            <a:off x="1714687" y="685800"/>
            <a:ext cx="3427500" cy="34269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0244329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3" name="Shape 2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1977214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1714687" y="685800"/>
            <a:ext cx="3427500" cy="34269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58" name="Shape 258"/>
          <p:cNvSpPr txBox="1">
            <a:spLocks noGrp="1"/>
          </p:cNvSpPr>
          <p:nvPr>
            <p:ph type="body" idx="1"/>
          </p:nvPr>
        </p:nvSpPr>
        <p:spPr>
          <a:xfrm>
            <a:off x="685800" y="4343401"/>
            <a:ext cx="5484900" cy="4113299"/>
          </a:xfrm>
          <a:prstGeom prst="rect">
            <a:avLst/>
          </a:prstGeom>
          <a:noFill/>
          <a:ln>
            <a:noFill/>
          </a:ln>
        </p:spPr>
        <p:txBody>
          <a:bodyPr lIns="91425" tIns="91425" rIns="91425" bIns="91425" anchor="ctr" anchorCtr="0">
            <a:noAutofit/>
          </a:bodyPr>
          <a:lstStyle/>
          <a:p>
            <a:pPr lvl="0" rtl="0">
              <a:spcBef>
                <a:spcPts val="0"/>
              </a:spcBef>
              <a:buNone/>
            </a:pPr>
            <a:endParaRPr/>
          </a:p>
        </p:txBody>
      </p:sp>
    </p:spTree>
    <p:extLst>
      <p:ext uri="{BB962C8B-B14F-4D97-AF65-F5344CB8AC3E}">
        <p14:creationId xmlns:p14="http://schemas.microsoft.com/office/powerpoint/2010/main" val="13083877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1714687" y="685800"/>
            <a:ext cx="3427500" cy="34269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64" name="Shape 264"/>
          <p:cNvSpPr txBox="1">
            <a:spLocks noGrp="1"/>
          </p:cNvSpPr>
          <p:nvPr>
            <p:ph type="body" idx="1"/>
          </p:nvPr>
        </p:nvSpPr>
        <p:spPr>
          <a:xfrm>
            <a:off x="685800" y="4343401"/>
            <a:ext cx="5484900" cy="4113299"/>
          </a:xfrm>
          <a:prstGeom prst="rect">
            <a:avLst/>
          </a:prstGeom>
          <a:noFill/>
          <a:ln>
            <a:noFill/>
          </a:ln>
        </p:spPr>
        <p:txBody>
          <a:bodyPr lIns="91425" tIns="91425" rIns="91425" bIns="91425" anchor="ctr" anchorCtr="0">
            <a:noAutofit/>
          </a:bodyPr>
          <a:lstStyle/>
          <a:p>
            <a:pPr lvl="0" rtl="0">
              <a:spcBef>
                <a:spcPts val="0"/>
              </a:spcBef>
              <a:buNone/>
            </a:pPr>
            <a:endParaRPr/>
          </a:p>
        </p:txBody>
      </p:sp>
    </p:spTree>
    <p:extLst>
      <p:ext uri="{BB962C8B-B14F-4D97-AF65-F5344CB8AC3E}">
        <p14:creationId xmlns:p14="http://schemas.microsoft.com/office/powerpoint/2010/main" val="11567210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p:nvPr/>
        </p:nvSpPr>
        <p:spPr>
          <a:xfrm>
            <a:off x="1143000" y="685800"/>
            <a:ext cx="4572000" cy="3428700"/>
          </a:xfrm>
          <a:prstGeom prst="rect">
            <a:avLst/>
          </a:prstGeom>
          <a:solidFill>
            <a:srgbClr val="FFFFFF"/>
          </a:solidFill>
          <a:ln w="9525" cap="rnd" cmpd="sng">
            <a:solidFill>
              <a:srgbClr val="000000"/>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sp>
        <p:nvSpPr>
          <p:cNvPr id="270" name="Shape 270"/>
          <p:cNvSpPr txBox="1"/>
          <p:nvPr/>
        </p:nvSpPr>
        <p:spPr>
          <a:xfrm>
            <a:off x="685800" y="4343400"/>
            <a:ext cx="5486400" cy="4114800"/>
          </a:xfrm>
          <a:prstGeom prst="rect">
            <a:avLst/>
          </a:prstGeom>
          <a:noFill/>
          <a:ln>
            <a:noFill/>
          </a:ln>
        </p:spPr>
        <p:txBody>
          <a:bodyPr lIns="91425" tIns="45700" rIns="91425" bIns="45700" anchor="ctr" anchorCtr="0">
            <a:noAutofit/>
          </a:bodyPr>
          <a:lstStyle/>
          <a:p>
            <a:pPr lvl="0">
              <a:spcBef>
                <a:spcPts val="0"/>
              </a:spcBef>
              <a:buNone/>
            </a:pPr>
            <a:endParaRPr/>
          </a:p>
        </p:txBody>
      </p:sp>
      <p:sp>
        <p:nvSpPr>
          <p:cNvPr id="271" name="Shape 271"/>
          <p:cNvSpPr txBox="1">
            <a:spLocks noGrp="1"/>
          </p:cNvSpPr>
          <p:nvPr>
            <p:ph type="body" idx="1"/>
          </p:nvPr>
        </p:nvSpPr>
        <p:spPr>
          <a:xfrm>
            <a:off x="685800" y="4343401"/>
            <a:ext cx="5484900" cy="4113299"/>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72" name="Shape 272"/>
          <p:cNvSpPr>
            <a:spLocks noGrp="1" noRot="1" noChangeAspect="1"/>
          </p:cNvSpPr>
          <p:nvPr>
            <p:ph type="sldImg" idx="2"/>
          </p:nvPr>
        </p:nvSpPr>
        <p:spPr>
          <a:xfrm>
            <a:off x="382588" y="685800"/>
            <a:ext cx="6091237" cy="34274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552268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txBox="1">
            <a:spLocks noGrp="1"/>
          </p:cNvSpPr>
          <p:nvPr>
            <p:ph type="dt" idx="10"/>
          </p:nvPr>
        </p:nvSpPr>
        <p:spPr>
          <a:xfrm>
            <a:off x="3884612" y="0"/>
            <a:ext cx="2970300" cy="455699"/>
          </a:xfrm>
          <a:prstGeom prst="rect">
            <a:avLst/>
          </a:prstGeom>
          <a:noFill/>
          <a:ln>
            <a:noFill/>
          </a:ln>
        </p:spPr>
        <p:txBody>
          <a:bodyPr lIns="90000" tIns="46800" rIns="90000" bIns="46800" anchor="t" anchorCtr="0">
            <a:noAutofit/>
          </a:bodyPr>
          <a:lstStyle/>
          <a:p>
            <a:pPr marL="0" marR="0" lvl="0" indent="0" algn="r" rtl="0">
              <a:lnSpc>
                <a:spcPct val="100000"/>
              </a:lnSpc>
              <a:spcBef>
                <a:spcPts val="0"/>
              </a:spcBef>
              <a:spcAft>
                <a:spcPts val="0"/>
              </a:spcAft>
              <a:buClr>
                <a:srgbClr val="000000"/>
              </a:buClr>
              <a:buSzPct val="25000"/>
              <a:buFont typeface="Calibri"/>
              <a:buNone/>
            </a:pPr>
            <a:r>
              <a:rPr lang="en" sz="1200" b="0" i="0" u="none" strike="noStrike" cap="none">
                <a:solidFill>
                  <a:srgbClr val="000000"/>
                </a:solidFill>
                <a:latin typeface="Calibri"/>
                <a:ea typeface="Calibri"/>
                <a:cs typeface="Calibri"/>
                <a:sym typeface="Calibri"/>
              </a:rPr>
              <a:t>02/27/13</a:t>
            </a:r>
          </a:p>
        </p:txBody>
      </p:sp>
      <p:sp>
        <p:nvSpPr>
          <p:cNvPr id="248" name="Shape 248"/>
          <p:cNvSpPr txBox="1">
            <a:spLocks noGrp="1"/>
          </p:cNvSpPr>
          <p:nvPr>
            <p:ph type="sldNum" idx="12"/>
          </p:nvPr>
        </p:nvSpPr>
        <p:spPr>
          <a:xfrm>
            <a:off x="3884612" y="8685213"/>
            <a:ext cx="2970300" cy="455699"/>
          </a:xfrm>
          <a:prstGeom prst="rect">
            <a:avLst/>
          </a:prstGeom>
          <a:noFill/>
          <a:ln>
            <a:noFill/>
          </a:ln>
        </p:spPr>
        <p:txBody>
          <a:bodyPr lIns="90000" tIns="46800" rIns="90000" bIns="46800" anchor="b" anchorCtr="0">
            <a:noAutofit/>
          </a:bodyPr>
          <a:lstStyle/>
          <a:p>
            <a:pPr marL="0" marR="0" lvl="0" indent="0" algn="r" rtl="0">
              <a:lnSpc>
                <a:spcPct val="100000"/>
              </a:lnSpc>
              <a:spcBef>
                <a:spcPts val="0"/>
              </a:spcBef>
              <a:spcAft>
                <a:spcPts val="0"/>
              </a:spcAft>
              <a:buClr>
                <a:srgbClr val="000000"/>
              </a:buClr>
              <a:buSzPct val="25000"/>
              <a:buFont typeface="Calibri"/>
              <a:buNone/>
            </a:pPr>
            <a:r>
              <a:rPr lang="en" sz="1400" b="0" i="0" u="none" strike="noStrike" cap="none">
                <a:solidFill>
                  <a:srgbClr val="000000"/>
                </a:solidFill>
                <a:latin typeface="Arial"/>
                <a:ea typeface="Arial"/>
                <a:cs typeface="Arial"/>
                <a:sym typeface="Arial"/>
              </a:rPr>
              <a:t> </a:t>
            </a:r>
          </a:p>
        </p:txBody>
      </p:sp>
      <p:sp>
        <p:nvSpPr>
          <p:cNvPr id="249" name="Shape 249"/>
          <p:cNvSpPr>
            <a:spLocks noGrp="1" noRot="1" noChangeAspect="1"/>
          </p:cNvSpPr>
          <p:nvPr>
            <p:ph type="sldImg" idx="2"/>
          </p:nvPr>
        </p:nvSpPr>
        <p:spPr>
          <a:xfrm>
            <a:off x="381000" y="685800"/>
            <a:ext cx="6096000" cy="34293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250" name="Shape 250"/>
          <p:cNvSpPr txBox="1">
            <a:spLocks noGrp="1"/>
          </p:cNvSpPr>
          <p:nvPr>
            <p:ph type="body" idx="1"/>
          </p:nvPr>
        </p:nvSpPr>
        <p:spPr>
          <a:xfrm>
            <a:off x="685800" y="4343400"/>
            <a:ext cx="5486399" cy="4114800"/>
          </a:xfrm>
          <a:prstGeom prst="rect">
            <a:avLst/>
          </a:prstGeom>
          <a:noFill/>
          <a:ln>
            <a:noFill/>
          </a:ln>
        </p:spPr>
        <p:txBody>
          <a:bodyPr lIns="90000" tIns="46800" rIns="90000" bIns="46800" anchor="ctr" anchorCtr="0">
            <a:noAutofit/>
          </a:bodyPr>
          <a:lstStyle/>
          <a:p>
            <a:pPr lvl="0" rtl="0">
              <a:spcBef>
                <a:spcPts val="0"/>
              </a:spcBef>
              <a:buClr>
                <a:schemeClr val="dk1"/>
              </a:buClr>
              <a:buFont typeface="Calibri"/>
              <a:buNone/>
            </a:pPr>
            <a:endParaRPr/>
          </a:p>
        </p:txBody>
      </p:sp>
      <p:sp>
        <p:nvSpPr>
          <p:cNvPr id="251" name="Shape 251"/>
          <p:cNvSpPr txBox="1"/>
          <p:nvPr/>
        </p:nvSpPr>
        <p:spPr>
          <a:xfrm>
            <a:off x="3884612" y="8685213"/>
            <a:ext cx="2971799" cy="457200"/>
          </a:xfrm>
          <a:prstGeom prst="rect">
            <a:avLst/>
          </a:prstGeom>
          <a:noFill/>
          <a:ln>
            <a:noFill/>
          </a:ln>
        </p:spPr>
        <p:txBody>
          <a:bodyPr lIns="90000" tIns="46800" rIns="90000" bIns="46800" anchor="b" anchorCtr="0">
            <a:noAutofit/>
          </a:bodyPr>
          <a:lstStyle/>
          <a:p>
            <a:pPr marL="0" marR="0" lvl="0" indent="0" algn="r" rtl="0">
              <a:lnSpc>
                <a:spcPct val="100000"/>
              </a:lnSpc>
              <a:spcBef>
                <a:spcPts val="0"/>
              </a:spcBef>
              <a:spcAft>
                <a:spcPts val="0"/>
              </a:spcAft>
              <a:buClr>
                <a:srgbClr val="000000"/>
              </a:buClr>
              <a:buSzPct val="25000"/>
              <a:buFont typeface="Calibri"/>
              <a:buNone/>
            </a:pPr>
            <a:r>
              <a:rPr lang="en" sz="1400" b="0" i="0" u="none" strike="noStrike" cap="none">
                <a:solidFill>
                  <a:srgbClr val="000000"/>
                </a:solidFill>
                <a:latin typeface="Arial"/>
                <a:ea typeface="Arial"/>
                <a:cs typeface="Arial"/>
                <a:sym typeface="Arial"/>
              </a:rPr>
              <a:t>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1" name="Shape 2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2932847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a:spLocks noGrp="1" noRot="1" noChangeAspect="1"/>
          </p:cNvSpPr>
          <p:nvPr>
            <p:ph type="sldImg" idx="2"/>
          </p:nvPr>
        </p:nvSpPr>
        <p:spPr>
          <a:xfrm>
            <a:off x="382588" y="685800"/>
            <a:ext cx="6091237" cy="34274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86" name="Shape 286"/>
          <p:cNvSpPr txBox="1">
            <a:spLocks noGrp="1"/>
          </p:cNvSpPr>
          <p:nvPr>
            <p:ph type="body" idx="1"/>
          </p:nvPr>
        </p:nvSpPr>
        <p:spPr>
          <a:xfrm>
            <a:off x="685800" y="4343401"/>
            <a:ext cx="5484900" cy="4113299"/>
          </a:xfrm>
          <a:prstGeom prst="rect">
            <a:avLst/>
          </a:prstGeom>
          <a:noFill/>
          <a:ln>
            <a:noFill/>
          </a:ln>
        </p:spPr>
        <p:txBody>
          <a:bodyPr lIns="91425" tIns="91425" rIns="91425" bIns="91425" anchor="ctr" anchorCtr="0">
            <a:noAutofit/>
          </a:bodyPr>
          <a:lstStyle/>
          <a:p>
            <a:pPr lvl="0" rtl="0">
              <a:spcBef>
                <a:spcPts val="0"/>
              </a:spcBef>
              <a:buNone/>
            </a:pPr>
            <a:endParaRPr/>
          </a:p>
        </p:txBody>
      </p:sp>
    </p:spTree>
    <p:extLst>
      <p:ext uri="{BB962C8B-B14F-4D97-AF65-F5344CB8AC3E}">
        <p14:creationId xmlns:p14="http://schemas.microsoft.com/office/powerpoint/2010/main" val="21088352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p:nvPr/>
        </p:nvSpPr>
        <p:spPr>
          <a:xfrm>
            <a:off x="1143000" y="685800"/>
            <a:ext cx="4572000" cy="3428700"/>
          </a:xfrm>
          <a:prstGeom prst="rect">
            <a:avLst/>
          </a:prstGeom>
          <a:solidFill>
            <a:srgbClr val="FFFFFF"/>
          </a:solidFill>
          <a:ln w="9525" cap="rnd" cmpd="sng">
            <a:solidFill>
              <a:srgbClr val="000000"/>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sp>
        <p:nvSpPr>
          <p:cNvPr id="294" name="Shape 294"/>
          <p:cNvSpPr txBox="1"/>
          <p:nvPr/>
        </p:nvSpPr>
        <p:spPr>
          <a:xfrm>
            <a:off x="685800" y="4343400"/>
            <a:ext cx="5486400" cy="4114800"/>
          </a:xfrm>
          <a:prstGeom prst="rect">
            <a:avLst/>
          </a:prstGeom>
          <a:noFill/>
          <a:ln>
            <a:noFill/>
          </a:ln>
        </p:spPr>
        <p:txBody>
          <a:bodyPr lIns="91425" tIns="45700" rIns="91425" bIns="45700" anchor="ctr" anchorCtr="0">
            <a:noAutofit/>
          </a:bodyPr>
          <a:lstStyle/>
          <a:p>
            <a:pPr lvl="0">
              <a:spcBef>
                <a:spcPts val="0"/>
              </a:spcBef>
              <a:buNone/>
            </a:pPr>
            <a:endParaRPr/>
          </a:p>
        </p:txBody>
      </p:sp>
      <p:sp>
        <p:nvSpPr>
          <p:cNvPr id="295" name="Shape 295"/>
          <p:cNvSpPr txBox="1">
            <a:spLocks noGrp="1"/>
          </p:cNvSpPr>
          <p:nvPr>
            <p:ph type="body" idx="1"/>
          </p:nvPr>
        </p:nvSpPr>
        <p:spPr>
          <a:xfrm>
            <a:off x="685800" y="4343401"/>
            <a:ext cx="5484900" cy="4113299"/>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96" name="Shape 296"/>
          <p:cNvSpPr>
            <a:spLocks noGrp="1" noRot="1" noChangeAspect="1"/>
          </p:cNvSpPr>
          <p:nvPr>
            <p:ph type="sldImg" idx="2"/>
          </p:nvPr>
        </p:nvSpPr>
        <p:spPr>
          <a:xfrm>
            <a:off x="382588" y="685800"/>
            <a:ext cx="6091237" cy="34274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3056284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1" name="Shape 2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4678873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p:nvPr/>
        </p:nvSpPr>
        <p:spPr>
          <a:xfrm>
            <a:off x="1143000" y="685800"/>
            <a:ext cx="4572000" cy="3428700"/>
          </a:xfrm>
          <a:prstGeom prst="rect">
            <a:avLst/>
          </a:prstGeom>
          <a:solidFill>
            <a:srgbClr val="FFFFFF"/>
          </a:solidFill>
          <a:ln w="9525" cap="rnd" cmpd="sng">
            <a:solidFill>
              <a:srgbClr val="000000"/>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sp>
        <p:nvSpPr>
          <p:cNvPr id="294" name="Shape 294"/>
          <p:cNvSpPr txBox="1"/>
          <p:nvPr/>
        </p:nvSpPr>
        <p:spPr>
          <a:xfrm>
            <a:off x="685800" y="4343400"/>
            <a:ext cx="5486400" cy="4114800"/>
          </a:xfrm>
          <a:prstGeom prst="rect">
            <a:avLst/>
          </a:prstGeom>
          <a:noFill/>
          <a:ln>
            <a:noFill/>
          </a:ln>
        </p:spPr>
        <p:txBody>
          <a:bodyPr lIns="91425" tIns="45700" rIns="91425" bIns="45700" anchor="ctr" anchorCtr="0">
            <a:noAutofit/>
          </a:bodyPr>
          <a:lstStyle/>
          <a:p>
            <a:pPr lvl="0">
              <a:spcBef>
                <a:spcPts val="0"/>
              </a:spcBef>
              <a:buNone/>
            </a:pPr>
            <a:endParaRPr/>
          </a:p>
        </p:txBody>
      </p:sp>
      <p:sp>
        <p:nvSpPr>
          <p:cNvPr id="295" name="Shape 295"/>
          <p:cNvSpPr txBox="1">
            <a:spLocks noGrp="1"/>
          </p:cNvSpPr>
          <p:nvPr>
            <p:ph type="body" idx="1"/>
          </p:nvPr>
        </p:nvSpPr>
        <p:spPr>
          <a:xfrm>
            <a:off x="685800" y="4343401"/>
            <a:ext cx="5484900" cy="4113299"/>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96" name="Shape 296"/>
          <p:cNvSpPr>
            <a:spLocks noGrp="1" noRot="1" noChangeAspect="1"/>
          </p:cNvSpPr>
          <p:nvPr>
            <p:ph type="sldImg" idx="2"/>
          </p:nvPr>
        </p:nvSpPr>
        <p:spPr>
          <a:xfrm>
            <a:off x="382588" y="685800"/>
            <a:ext cx="6091237" cy="34274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8492512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a:spLocks noGrp="1" noRot="1" noChangeAspect="1"/>
          </p:cNvSpPr>
          <p:nvPr>
            <p:ph type="sldImg" idx="2"/>
          </p:nvPr>
        </p:nvSpPr>
        <p:spPr>
          <a:xfrm>
            <a:off x="382588" y="685800"/>
            <a:ext cx="6091237" cy="34274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86" name="Shape 286"/>
          <p:cNvSpPr txBox="1">
            <a:spLocks noGrp="1"/>
          </p:cNvSpPr>
          <p:nvPr>
            <p:ph type="body" idx="1"/>
          </p:nvPr>
        </p:nvSpPr>
        <p:spPr>
          <a:xfrm>
            <a:off x="685800" y="4343401"/>
            <a:ext cx="5484900" cy="4113299"/>
          </a:xfrm>
          <a:prstGeom prst="rect">
            <a:avLst/>
          </a:prstGeom>
          <a:noFill/>
          <a:ln>
            <a:noFill/>
          </a:ln>
        </p:spPr>
        <p:txBody>
          <a:bodyPr lIns="91425" tIns="91425" rIns="91425" bIns="91425" anchor="ctr" anchorCtr="0">
            <a:noAutofit/>
          </a:bodyPr>
          <a:lstStyle/>
          <a:p>
            <a:pPr lvl="0" rtl="0">
              <a:spcBef>
                <a:spcPts val="0"/>
              </a:spcBef>
              <a:buNone/>
            </a:pPr>
            <a:endParaRPr/>
          </a:p>
        </p:txBody>
      </p:sp>
    </p:spTree>
    <p:extLst>
      <p:ext uri="{BB962C8B-B14F-4D97-AF65-F5344CB8AC3E}">
        <p14:creationId xmlns:p14="http://schemas.microsoft.com/office/powerpoint/2010/main" val="6756757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5" name="Shape 3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274516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p:nvPr/>
        </p:nvSpPr>
        <p:spPr>
          <a:xfrm>
            <a:off x="1143000" y="685800"/>
            <a:ext cx="4572000" cy="3428700"/>
          </a:xfrm>
          <a:prstGeom prst="rect">
            <a:avLst/>
          </a:prstGeom>
          <a:solidFill>
            <a:srgbClr val="FFFFFF"/>
          </a:solidFill>
          <a:ln w="9525" cap="rnd" cmpd="sng">
            <a:solidFill>
              <a:srgbClr val="000000"/>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sp>
        <p:nvSpPr>
          <p:cNvPr id="310" name="Shape 310"/>
          <p:cNvSpPr txBox="1"/>
          <p:nvPr/>
        </p:nvSpPr>
        <p:spPr>
          <a:xfrm>
            <a:off x="685800" y="4343400"/>
            <a:ext cx="5486400" cy="4114800"/>
          </a:xfrm>
          <a:prstGeom prst="rect">
            <a:avLst/>
          </a:prstGeom>
          <a:noFill/>
          <a:ln>
            <a:noFill/>
          </a:ln>
        </p:spPr>
        <p:txBody>
          <a:bodyPr lIns="91425" tIns="45700" rIns="91425" bIns="45700" anchor="ctr" anchorCtr="0">
            <a:noAutofit/>
          </a:bodyPr>
          <a:lstStyle/>
          <a:p>
            <a:pPr lvl="0">
              <a:spcBef>
                <a:spcPts val="0"/>
              </a:spcBef>
              <a:buNone/>
            </a:pPr>
            <a:endParaRPr/>
          </a:p>
        </p:txBody>
      </p:sp>
      <p:sp>
        <p:nvSpPr>
          <p:cNvPr id="311" name="Shape 311"/>
          <p:cNvSpPr txBox="1">
            <a:spLocks noGrp="1"/>
          </p:cNvSpPr>
          <p:nvPr>
            <p:ph type="body" idx="1"/>
          </p:nvPr>
        </p:nvSpPr>
        <p:spPr>
          <a:xfrm>
            <a:off x="685800" y="4343401"/>
            <a:ext cx="5484900" cy="4113299"/>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312" name="Shape 312"/>
          <p:cNvSpPr>
            <a:spLocks noGrp="1" noRot="1" noChangeAspect="1"/>
          </p:cNvSpPr>
          <p:nvPr>
            <p:ph type="sldImg" idx="2"/>
          </p:nvPr>
        </p:nvSpPr>
        <p:spPr>
          <a:xfrm>
            <a:off x="1714687" y="685800"/>
            <a:ext cx="3427500" cy="34269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1971454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p:nvPr/>
        </p:nvSpPr>
        <p:spPr>
          <a:xfrm>
            <a:off x="1143000" y="685800"/>
            <a:ext cx="4572000" cy="3428700"/>
          </a:xfrm>
          <a:prstGeom prst="rect">
            <a:avLst/>
          </a:prstGeom>
          <a:solidFill>
            <a:srgbClr val="FFFFFF"/>
          </a:solidFill>
          <a:ln w="9525" cap="rnd" cmpd="sng">
            <a:solidFill>
              <a:srgbClr val="000000"/>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sp>
        <p:nvSpPr>
          <p:cNvPr id="321" name="Shape 321"/>
          <p:cNvSpPr txBox="1"/>
          <p:nvPr/>
        </p:nvSpPr>
        <p:spPr>
          <a:xfrm>
            <a:off x="685800" y="4343400"/>
            <a:ext cx="5486400" cy="4114800"/>
          </a:xfrm>
          <a:prstGeom prst="rect">
            <a:avLst/>
          </a:prstGeom>
          <a:noFill/>
          <a:ln>
            <a:noFill/>
          </a:ln>
        </p:spPr>
        <p:txBody>
          <a:bodyPr lIns="91425" tIns="45700" rIns="91425" bIns="45700" anchor="ctr" anchorCtr="0">
            <a:noAutofit/>
          </a:bodyPr>
          <a:lstStyle/>
          <a:p>
            <a:pPr lvl="0">
              <a:spcBef>
                <a:spcPts val="0"/>
              </a:spcBef>
              <a:buNone/>
            </a:pPr>
            <a:endParaRPr/>
          </a:p>
        </p:txBody>
      </p:sp>
      <p:sp>
        <p:nvSpPr>
          <p:cNvPr id="322" name="Shape 322"/>
          <p:cNvSpPr txBox="1">
            <a:spLocks noGrp="1"/>
          </p:cNvSpPr>
          <p:nvPr>
            <p:ph type="body" idx="1"/>
          </p:nvPr>
        </p:nvSpPr>
        <p:spPr>
          <a:xfrm>
            <a:off x="685800" y="4343401"/>
            <a:ext cx="5484900" cy="4113299"/>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323" name="Shape 323"/>
          <p:cNvSpPr>
            <a:spLocks noGrp="1" noRot="1" noChangeAspect="1"/>
          </p:cNvSpPr>
          <p:nvPr>
            <p:ph type="sldImg" idx="2"/>
          </p:nvPr>
        </p:nvSpPr>
        <p:spPr>
          <a:xfrm>
            <a:off x="382588" y="685800"/>
            <a:ext cx="6091237" cy="34274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0180163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p:nvPr/>
        </p:nvSpPr>
        <p:spPr>
          <a:xfrm>
            <a:off x="1143000" y="685800"/>
            <a:ext cx="4572000" cy="3428700"/>
          </a:xfrm>
          <a:prstGeom prst="rect">
            <a:avLst/>
          </a:prstGeom>
          <a:solidFill>
            <a:srgbClr val="FFFFFF"/>
          </a:solidFill>
          <a:ln w="9525" cap="rnd" cmpd="sng">
            <a:solidFill>
              <a:srgbClr val="000000"/>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sp>
        <p:nvSpPr>
          <p:cNvPr id="321" name="Shape 321"/>
          <p:cNvSpPr txBox="1"/>
          <p:nvPr/>
        </p:nvSpPr>
        <p:spPr>
          <a:xfrm>
            <a:off x="685800" y="4343400"/>
            <a:ext cx="5486400" cy="4114800"/>
          </a:xfrm>
          <a:prstGeom prst="rect">
            <a:avLst/>
          </a:prstGeom>
          <a:noFill/>
          <a:ln>
            <a:noFill/>
          </a:ln>
        </p:spPr>
        <p:txBody>
          <a:bodyPr lIns="91425" tIns="45700" rIns="91425" bIns="45700" anchor="ctr" anchorCtr="0">
            <a:noAutofit/>
          </a:bodyPr>
          <a:lstStyle/>
          <a:p>
            <a:pPr lvl="0">
              <a:spcBef>
                <a:spcPts val="0"/>
              </a:spcBef>
              <a:buNone/>
            </a:pPr>
            <a:endParaRPr/>
          </a:p>
        </p:txBody>
      </p:sp>
      <p:sp>
        <p:nvSpPr>
          <p:cNvPr id="322" name="Shape 322"/>
          <p:cNvSpPr txBox="1">
            <a:spLocks noGrp="1"/>
          </p:cNvSpPr>
          <p:nvPr>
            <p:ph type="body" idx="1"/>
          </p:nvPr>
        </p:nvSpPr>
        <p:spPr>
          <a:xfrm>
            <a:off x="685800" y="4343401"/>
            <a:ext cx="5484900" cy="4113299"/>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323" name="Shape 323"/>
          <p:cNvSpPr>
            <a:spLocks noGrp="1" noRot="1" noChangeAspect="1"/>
          </p:cNvSpPr>
          <p:nvPr>
            <p:ph type="sldImg" idx="2"/>
          </p:nvPr>
        </p:nvSpPr>
        <p:spPr>
          <a:xfrm>
            <a:off x="382588" y="685800"/>
            <a:ext cx="6091237" cy="34274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018028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txBox="1">
            <a:spLocks noGrp="1"/>
          </p:cNvSpPr>
          <p:nvPr>
            <p:ph type="dt" idx="10"/>
          </p:nvPr>
        </p:nvSpPr>
        <p:spPr>
          <a:xfrm>
            <a:off x="3884612" y="0"/>
            <a:ext cx="2970300" cy="455699"/>
          </a:xfrm>
          <a:prstGeom prst="rect">
            <a:avLst/>
          </a:prstGeom>
          <a:noFill/>
          <a:ln>
            <a:noFill/>
          </a:ln>
        </p:spPr>
        <p:txBody>
          <a:bodyPr lIns="90000" tIns="46800" rIns="90000" bIns="46800" anchor="t" anchorCtr="0">
            <a:noAutofit/>
          </a:bodyPr>
          <a:lstStyle/>
          <a:p>
            <a:pPr marL="0" marR="0" lvl="0" indent="0" algn="r" rtl="0">
              <a:lnSpc>
                <a:spcPct val="100000"/>
              </a:lnSpc>
              <a:spcBef>
                <a:spcPts val="0"/>
              </a:spcBef>
              <a:spcAft>
                <a:spcPts val="0"/>
              </a:spcAft>
              <a:buClr>
                <a:srgbClr val="000000"/>
              </a:buClr>
              <a:buSzPct val="25000"/>
              <a:buFont typeface="Calibri"/>
              <a:buNone/>
            </a:pPr>
            <a:r>
              <a:rPr lang="en" sz="1200" b="0" i="0" u="none" strike="noStrike" cap="none">
                <a:solidFill>
                  <a:srgbClr val="000000"/>
                </a:solidFill>
                <a:latin typeface="Calibri"/>
                <a:ea typeface="Calibri"/>
                <a:cs typeface="Calibri"/>
                <a:sym typeface="Calibri"/>
              </a:rPr>
              <a:t>02/27/13</a:t>
            </a:r>
          </a:p>
        </p:txBody>
      </p:sp>
      <p:sp>
        <p:nvSpPr>
          <p:cNvPr id="260" name="Shape 260"/>
          <p:cNvSpPr txBox="1">
            <a:spLocks noGrp="1"/>
          </p:cNvSpPr>
          <p:nvPr>
            <p:ph type="sldNum" idx="12"/>
          </p:nvPr>
        </p:nvSpPr>
        <p:spPr>
          <a:xfrm>
            <a:off x="3884612" y="8685213"/>
            <a:ext cx="2970300" cy="455699"/>
          </a:xfrm>
          <a:prstGeom prst="rect">
            <a:avLst/>
          </a:prstGeom>
          <a:noFill/>
          <a:ln>
            <a:noFill/>
          </a:ln>
        </p:spPr>
        <p:txBody>
          <a:bodyPr lIns="90000" tIns="46800" rIns="90000" bIns="46800" anchor="b" anchorCtr="0">
            <a:noAutofit/>
          </a:bodyPr>
          <a:lstStyle/>
          <a:p>
            <a:pPr marL="0" marR="0" lvl="0" indent="0" algn="r" rtl="0">
              <a:lnSpc>
                <a:spcPct val="100000"/>
              </a:lnSpc>
              <a:spcBef>
                <a:spcPts val="0"/>
              </a:spcBef>
              <a:spcAft>
                <a:spcPts val="0"/>
              </a:spcAft>
              <a:buClr>
                <a:srgbClr val="000000"/>
              </a:buClr>
              <a:buSzPct val="25000"/>
              <a:buFont typeface="Calibri"/>
              <a:buNone/>
            </a:pPr>
            <a:r>
              <a:rPr lang="en" sz="1400" b="0" i="0" u="none" strike="noStrike" cap="none">
                <a:solidFill>
                  <a:srgbClr val="000000"/>
                </a:solidFill>
                <a:latin typeface="Arial"/>
                <a:ea typeface="Arial"/>
                <a:cs typeface="Arial"/>
                <a:sym typeface="Arial"/>
              </a:rPr>
              <a:t> </a:t>
            </a:r>
          </a:p>
        </p:txBody>
      </p:sp>
      <p:sp>
        <p:nvSpPr>
          <p:cNvPr id="261" name="Shape 261"/>
          <p:cNvSpPr>
            <a:spLocks noGrp="1" noRot="1" noChangeAspect="1"/>
          </p:cNvSpPr>
          <p:nvPr>
            <p:ph type="sldImg" idx="2"/>
          </p:nvPr>
        </p:nvSpPr>
        <p:spPr>
          <a:xfrm>
            <a:off x="381000" y="685800"/>
            <a:ext cx="6096000" cy="34293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262" name="Shape 262"/>
          <p:cNvSpPr txBox="1">
            <a:spLocks noGrp="1"/>
          </p:cNvSpPr>
          <p:nvPr>
            <p:ph type="body" idx="1"/>
          </p:nvPr>
        </p:nvSpPr>
        <p:spPr>
          <a:xfrm>
            <a:off x="685800" y="4343400"/>
            <a:ext cx="5486399" cy="4114800"/>
          </a:xfrm>
          <a:prstGeom prst="rect">
            <a:avLst/>
          </a:prstGeom>
          <a:noFill/>
          <a:ln>
            <a:noFill/>
          </a:ln>
        </p:spPr>
        <p:txBody>
          <a:bodyPr lIns="90000" tIns="46800" rIns="90000" bIns="46800" anchor="ctr" anchorCtr="0">
            <a:noAutofit/>
          </a:bodyPr>
          <a:lstStyle/>
          <a:p>
            <a:pPr lvl="0" rtl="0">
              <a:spcBef>
                <a:spcPts val="0"/>
              </a:spcBef>
              <a:buClr>
                <a:schemeClr val="dk1"/>
              </a:buClr>
              <a:buFont typeface="Calibri"/>
              <a:buNone/>
            </a:pPr>
            <a:endParaRPr/>
          </a:p>
        </p:txBody>
      </p:sp>
      <p:sp>
        <p:nvSpPr>
          <p:cNvPr id="263" name="Shape 263"/>
          <p:cNvSpPr txBox="1"/>
          <p:nvPr/>
        </p:nvSpPr>
        <p:spPr>
          <a:xfrm>
            <a:off x="3884612" y="8685213"/>
            <a:ext cx="2971799" cy="457200"/>
          </a:xfrm>
          <a:prstGeom prst="rect">
            <a:avLst/>
          </a:prstGeom>
          <a:noFill/>
          <a:ln>
            <a:noFill/>
          </a:ln>
        </p:spPr>
        <p:txBody>
          <a:bodyPr lIns="90000" tIns="46800" rIns="90000" bIns="46800" anchor="b" anchorCtr="0">
            <a:noAutofit/>
          </a:bodyPr>
          <a:lstStyle/>
          <a:p>
            <a:pPr marL="0" marR="0" lvl="0" indent="0" algn="r" rtl="0">
              <a:lnSpc>
                <a:spcPct val="100000"/>
              </a:lnSpc>
              <a:spcBef>
                <a:spcPts val="0"/>
              </a:spcBef>
              <a:spcAft>
                <a:spcPts val="0"/>
              </a:spcAft>
              <a:buClr>
                <a:srgbClr val="000000"/>
              </a:buClr>
              <a:buSzPct val="25000"/>
              <a:buFont typeface="Calibri"/>
              <a:buNone/>
            </a:pPr>
            <a:r>
              <a:rPr lang="en" sz="1400" b="0" i="0" u="none" strike="noStrike" cap="none">
                <a:solidFill>
                  <a:srgbClr val="000000"/>
                </a:solidFill>
                <a:latin typeface="Arial"/>
                <a:ea typeface="Arial"/>
                <a:cs typeface="Arial"/>
                <a:sym typeface="Arial"/>
              </a:rPr>
              <a:t> </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6" name="Shape 4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After Lunch [PC]</a:t>
            </a:r>
          </a:p>
        </p:txBody>
      </p:sp>
    </p:spTree>
    <p:extLst>
      <p:ext uri="{BB962C8B-B14F-4D97-AF65-F5344CB8AC3E}">
        <p14:creationId xmlns:p14="http://schemas.microsoft.com/office/powerpoint/2010/main" val="2534593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Shape 4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75" name="Shape 475"/>
          <p:cNvSpPr txBox="1">
            <a:spLocks noGrp="1"/>
          </p:cNvSpPr>
          <p:nvPr>
            <p:ph type="body" idx="1"/>
          </p:nvPr>
        </p:nvSpPr>
        <p:spPr>
          <a:xfrm>
            <a:off x="685801" y="4343400"/>
            <a:ext cx="5486400" cy="4114800"/>
          </a:xfrm>
          <a:prstGeom prst="rect">
            <a:avLst/>
          </a:prstGeom>
          <a:noFill/>
          <a:ln>
            <a:noFill/>
          </a:ln>
        </p:spPr>
        <p:txBody>
          <a:bodyPr wrap="square" lIns="91425" tIns="91425" rIns="91425" bIns="91425" anchor="t" anchorCtr="0">
            <a:noAutofit/>
          </a:bodyPr>
          <a:lstStyle/>
          <a:p>
            <a:pPr lvl="0" rtl="0">
              <a:spcBef>
                <a:spcPts val="0"/>
              </a:spcBef>
              <a:buNone/>
            </a:pPr>
            <a:r>
              <a:rPr lang="en"/>
              <a:t>John</a:t>
            </a:r>
          </a:p>
        </p:txBody>
      </p:sp>
    </p:spTree>
    <p:extLst>
      <p:ext uri="{BB962C8B-B14F-4D97-AF65-F5344CB8AC3E}">
        <p14:creationId xmlns:p14="http://schemas.microsoft.com/office/powerpoint/2010/main" val="11500833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Shape 4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75" name="Shape 475"/>
          <p:cNvSpPr txBox="1">
            <a:spLocks noGrp="1"/>
          </p:cNvSpPr>
          <p:nvPr>
            <p:ph type="body" idx="1"/>
          </p:nvPr>
        </p:nvSpPr>
        <p:spPr>
          <a:xfrm>
            <a:off x="685801" y="4343400"/>
            <a:ext cx="5486400" cy="4114800"/>
          </a:xfrm>
          <a:prstGeom prst="rect">
            <a:avLst/>
          </a:prstGeom>
          <a:noFill/>
          <a:ln>
            <a:noFill/>
          </a:ln>
        </p:spPr>
        <p:txBody>
          <a:bodyPr wrap="square" lIns="91425" tIns="91425" rIns="91425" bIns="91425" anchor="t" anchorCtr="0">
            <a:noAutofit/>
          </a:bodyPr>
          <a:lstStyle/>
          <a:p>
            <a:pPr lvl="0" rtl="0">
              <a:spcBef>
                <a:spcPts val="0"/>
              </a:spcBef>
              <a:buNone/>
            </a:pPr>
            <a:r>
              <a:rPr lang="en"/>
              <a:t>John</a:t>
            </a:r>
          </a:p>
        </p:txBody>
      </p:sp>
    </p:spTree>
    <p:extLst>
      <p:ext uri="{BB962C8B-B14F-4D97-AF65-F5344CB8AC3E}">
        <p14:creationId xmlns:p14="http://schemas.microsoft.com/office/powerpoint/2010/main" val="15092917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Shape 469"/>
          <p:cNvSpPr>
            <a:spLocks noGrp="1" noRot="1" noChangeAspect="1"/>
          </p:cNvSpPr>
          <p:nvPr>
            <p:ph type="sldImg" idx="2"/>
          </p:nvPr>
        </p:nvSpPr>
        <p:spPr>
          <a:xfrm>
            <a:off x="1714687" y="685800"/>
            <a:ext cx="3427500" cy="34269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70" name="Shape 470"/>
          <p:cNvSpPr txBox="1">
            <a:spLocks noGrp="1"/>
          </p:cNvSpPr>
          <p:nvPr>
            <p:ph type="body" idx="1"/>
          </p:nvPr>
        </p:nvSpPr>
        <p:spPr>
          <a:xfrm>
            <a:off x="685800" y="4343401"/>
            <a:ext cx="5484900" cy="4113299"/>
          </a:xfrm>
          <a:prstGeom prst="rect">
            <a:avLst/>
          </a:prstGeom>
          <a:noFill/>
          <a:ln>
            <a:noFill/>
          </a:ln>
        </p:spPr>
        <p:txBody>
          <a:bodyPr lIns="91425" tIns="91425" rIns="91425" bIns="91425" anchor="ctr" anchorCtr="0">
            <a:noAutofit/>
          </a:bodyPr>
          <a:lstStyle/>
          <a:p>
            <a:pPr lvl="0" rt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2" name="Shape 2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87" name="Shape 28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a:spLocks noGrp="1" noRot="1" noChangeAspect="1"/>
          </p:cNvSpPr>
          <p:nvPr>
            <p:ph type="sldImg" idx="2"/>
          </p:nvPr>
        </p:nvSpPr>
        <p:spPr>
          <a:xfrm>
            <a:off x="1714500" y="685800"/>
            <a:ext cx="3429000" cy="3428699"/>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08" name="Shape 30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a:spLocks noGrp="1" noRot="1" noChangeAspect="1"/>
          </p:cNvSpPr>
          <p:nvPr>
            <p:ph type="sldImg" idx="2"/>
          </p:nvPr>
        </p:nvSpPr>
        <p:spPr>
          <a:xfrm>
            <a:off x="-1676400" y="508000"/>
            <a:ext cx="9391650" cy="52832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16" name="Shape 316"/>
          <p:cNvSpPr txBox="1">
            <a:spLocks noGrp="1"/>
          </p:cNvSpPr>
          <p:nvPr>
            <p:ph type="body" idx="1"/>
          </p:nvPr>
        </p:nvSpPr>
        <p:spPr>
          <a:xfrm>
            <a:off x="1771650" y="6299200"/>
            <a:ext cx="4400399" cy="2158800"/>
          </a:xfrm>
          <a:prstGeom prst="rect">
            <a:avLst/>
          </a:prstGeom>
          <a:solidFill>
            <a:schemeClr val="lt1"/>
          </a:solidFill>
          <a:ln w="25400" cap="flat" cmpd="sng">
            <a:solidFill>
              <a:schemeClr val="dk1"/>
            </a:solidFill>
            <a:prstDash val="solid"/>
            <a:round/>
            <a:headEnd type="none" w="med" len="med"/>
            <a:tailEnd type="none" w="med" len="med"/>
          </a:ln>
        </p:spPr>
        <p:txBody>
          <a:bodyPr lIns="91425" tIns="91425" rIns="91425" bIns="91425" anchor="t" anchorCtr="0">
            <a:noAutofit/>
          </a:bodyPr>
          <a:lstStyle/>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599" cy="2052599"/>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599"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599"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599"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lank">
    <p:bg>
      <p:bgPr>
        <a:solidFill>
          <a:srgbClr val="FFFFFF"/>
        </a:soli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205977"/>
            <a:ext cx="8228100" cy="856200"/>
          </a:xfrm>
          <a:prstGeom prst="rect">
            <a:avLst/>
          </a:prstGeom>
          <a:noFill/>
          <a:ln>
            <a:noFill/>
          </a:ln>
        </p:spPr>
        <p:txBody>
          <a:bodyPr lIns="91425" tIns="91425" rIns="91425" bIns="91425" anchor="ctr" anchorCtr="0"/>
          <a:lstStyle>
            <a:lvl1pPr lvl="0" algn="ctr" rtl="0">
              <a:lnSpc>
                <a:spcPct val="100000"/>
              </a:lnSpc>
              <a:spcBef>
                <a:spcPts val="0"/>
              </a:spcBef>
              <a:spcAft>
                <a:spcPts val="0"/>
              </a:spcAft>
              <a:defRPr sz="4400">
                <a:solidFill>
                  <a:srgbClr val="000000"/>
                </a:solidFill>
                <a:latin typeface="Calibri"/>
                <a:ea typeface="Calibri"/>
                <a:cs typeface="Calibri"/>
                <a:sym typeface="Calibri"/>
              </a:defRPr>
            </a:lvl1pPr>
            <a:lvl2pPr marL="742950" lvl="1" indent="-285750" algn="ctr" rtl="0">
              <a:lnSpc>
                <a:spcPct val="100000"/>
              </a:lnSpc>
              <a:spcBef>
                <a:spcPts val="0"/>
              </a:spcBef>
              <a:spcAft>
                <a:spcPts val="0"/>
              </a:spcAft>
              <a:defRPr sz="4400">
                <a:solidFill>
                  <a:srgbClr val="000000"/>
                </a:solidFill>
                <a:latin typeface="Calibri"/>
                <a:ea typeface="Calibri"/>
                <a:cs typeface="Calibri"/>
                <a:sym typeface="Calibri"/>
              </a:defRPr>
            </a:lvl2pPr>
            <a:lvl3pPr marL="1143000" lvl="2" indent="-228600" algn="ctr" rtl="0">
              <a:lnSpc>
                <a:spcPct val="100000"/>
              </a:lnSpc>
              <a:spcBef>
                <a:spcPts val="0"/>
              </a:spcBef>
              <a:spcAft>
                <a:spcPts val="0"/>
              </a:spcAft>
              <a:defRPr sz="4400">
                <a:solidFill>
                  <a:srgbClr val="000000"/>
                </a:solidFill>
                <a:latin typeface="Calibri"/>
                <a:ea typeface="Calibri"/>
                <a:cs typeface="Calibri"/>
                <a:sym typeface="Calibri"/>
              </a:defRPr>
            </a:lvl3pPr>
            <a:lvl4pPr marL="1600200" lvl="3" indent="-228600" algn="ctr" rtl="0">
              <a:lnSpc>
                <a:spcPct val="100000"/>
              </a:lnSpc>
              <a:spcBef>
                <a:spcPts val="0"/>
              </a:spcBef>
              <a:spcAft>
                <a:spcPts val="0"/>
              </a:spcAft>
              <a:defRPr sz="4400">
                <a:solidFill>
                  <a:srgbClr val="000000"/>
                </a:solidFill>
                <a:latin typeface="Calibri"/>
                <a:ea typeface="Calibri"/>
                <a:cs typeface="Calibri"/>
                <a:sym typeface="Calibri"/>
              </a:defRPr>
            </a:lvl4pPr>
            <a:lvl5pPr marL="2057400" lvl="4" indent="-228600" algn="ctr" rtl="0">
              <a:lnSpc>
                <a:spcPct val="100000"/>
              </a:lnSpc>
              <a:spcBef>
                <a:spcPts val="0"/>
              </a:spcBef>
              <a:spcAft>
                <a:spcPts val="0"/>
              </a:spcAft>
              <a:defRPr sz="4400">
                <a:solidFill>
                  <a:srgbClr val="000000"/>
                </a:solidFill>
                <a:latin typeface="Calibri"/>
                <a:ea typeface="Calibri"/>
                <a:cs typeface="Calibri"/>
                <a:sym typeface="Calibri"/>
              </a:defRPr>
            </a:lvl5pPr>
            <a:lvl6pPr marL="2514600" lvl="5" indent="-228600" algn="ctr" rtl="0">
              <a:lnSpc>
                <a:spcPct val="100000"/>
              </a:lnSpc>
              <a:spcBef>
                <a:spcPts val="0"/>
              </a:spcBef>
              <a:spcAft>
                <a:spcPts val="0"/>
              </a:spcAft>
              <a:defRPr sz="4400">
                <a:solidFill>
                  <a:srgbClr val="000000"/>
                </a:solidFill>
                <a:latin typeface="Calibri"/>
                <a:ea typeface="Calibri"/>
                <a:cs typeface="Calibri"/>
                <a:sym typeface="Calibri"/>
              </a:defRPr>
            </a:lvl6pPr>
            <a:lvl7pPr marL="2971800" lvl="6" indent="-228600" algn="ctr" rtl="0">
              <a:lnSpc>
                <a:spcPct val="100000"/>
              </a:lnSpc>
              <a:spcBef>
                <a:spcPts val="0"/>
              </a:spcBef>
              <a:spcAft>
                <a:spcPts val="0"/>
              </a:spcAft>
              <a:defRPr sz="4400">
                <a:solidFill>
                  <a:srgbClr val="000000"/>
                </a:solidFill>
                <a:latin typeface="Calibri"/>
                <a:ea typeface="Calibri"/>
                <a:cs typeface="Calibri"/>
                <a:sym typeface="Calibri"/>
              </a:defRPr>
            </a:lvl7pPr>
            <a:lvl8pPr marL="3429000" lvl="7" indent="-228600" algn="ctr" rtl="0">
              <a:lnSpc>
                <a:spcPct val="100000"/>
              </a:lnSpc>
              <a:spcBef>
                <a:spcPts val="0"/>
              </a:spcBef>
              <a:spcAft>
                <a:spcPts val="0"/>
              </a:spcAft>
              <a:defRPr sz="4400">
                <a:solidFill>
                  <a:srgbClr val="000000"/>
                </a:solidFill>
                <a:latin typeface="Calibri"/>
                <a:ea typeface="Calibri"/>
                <a:cs typeface="Calibri"/>
                <a:sym typeface="Calibri"/>
              </a:defRPr>
            </a:lvl8pPr>
            <a:lvl9pPr marL="3886200" lvl="8" indent="-228600" algn="ctr" rtl="0">
              <a:lnSpc>
                <a:spcPct val="100000"/>
              </a:lnSpc>
              <a:spcBef>
                <a:spcPts val="0"/>
              </a:spcBef>
              <a:spcAft>
                <a:spcPts val="0"/>
              </a:spcAft>
              <a:defRPr sz="4400">
                <a:solidFill>
                  <a:srgbClr val="000000"/>
                </a:solidFill>
                <a:latin typeface="Calibri"/>
                <a:ea typeface="Calibri"/>
                <a:cs typeface="Calibri"/>
                <a:sym typeface="Calibri"/>
              </a:defRPr>
            </a:lvl9pPr>
          </a:lstStyle>
          <a:p>
            <a:endParaRPr/>
          </a:p>
        </p:txBody>
      </p:sp>
      <p:sp>
        <p:nvSpPr>
          <p:cNvPr id="52" name="Shape 52"/>
          <p:cNvSpPr txBox="1">
            <a:spLocks noGrp="1"/>
          </p:cNvSpPr>
          <p:nvPr>
            <p:ph type="body" idx="1"/>
          </p:nvPr>
        </p:nvSpPr>
        <p:spPr>
          <a:xfrm>
            <a:off x="457200" y="1200150"/>
            <a:ext cx="8228100" cy="3393300"/>
          </a:xfrm>
          <a:prstGeom prst="rect">
            <a:avLst/>
          </a:prstGeom>
          <a:noFill/>
          <a:ln>
            <a:noFill/>
          </a:ln>
        </p:spPr>
        <p:txBody>
          <a:bodyPr lIns="91425" tIns="91425" rIns="91425" bIns="91425" anchor="t" anchorCtr="0"/>
          <a:lstStyle>
            <a:lvl1pPr lvl="0" algn="l" rtl="0">
              <a:lnSpc>
                <a:spcPct val="100000"/>
              </a:lnSpc>
              <a:spcBef>
                <a:spcPts val="800"/>
              </a:spcBef>
              <a:spcAft>
                <a:spcPts val="0"/>
              </a:spcAft>
              <a:defRPr sz="3200">
                <a:solidFill>
                  <a:srgbClr val="000000"/>
                </a:solidFill>
                <a:latin typeface="Calibri"/>
                <a:ea typeface="Calibri"/>
                <a:cs typeface="Calibri"/>
                <a:sym typeface="Calibri"/>
              </a:defRPr>
            </a:lvl1pPr>
            <a:lvl2pPr marL="742950" lvl="1" indent="-285750" algn="l" rtl="0">
              <a:lnSpc>
                <a:spcPct val="100000"/>
              </a:lnSpc>
              <a:spcBef>
                <a:spcPts val="700"/>
              </a:spcBef>
              <a:spcAft>
                <a:spcPts val="0"/>
              </a:spcAft>
              <a:defRPr sz="2800">
                <a:solidFill>
                  <a:srgbClr val="000000"/>
                </a:solidFill>
                <a:latin typeface="Calibri"/>
                <a:ea typeface="Calibri"/>
                <a:cs typeface="Calibri"/>
                <a:sym typeface="Calibri"/>
              </a:defRPr>
            </a:lvl2pPr>
            <a:lvl3pPr marL="1143000" lvl="2" indent="-228600" algn="l" rtl="0">
              <a:lnSpc>
                <a:spcPct val="100000"/>
              </a:lnSpc>
              <a:spcBef>
                <a:spcPts val="600"/>
              </a:spcBef>
              <a:spcAft>
                <a:spcPts val="0"/>
              </a:spcAft>
              <a:defRPr sz="2400">
                <a:solidFill>
                  <a:srgbClr val="000000"/>
                </a:solidFill>
                <a:latin typeface="Calibri"/>
                <a:ea typeface="Calibri"/>
                <a:cs typeface="Calibri"/>
                <a:sym typeface="Calibri"/>
              </a:defRPr>
            </a:lvl3pPr>
            <a:lvl4pPr marL="1600200" lvl="3" indent="-228600" algn="l" rtl="0">
              <a:lnSpc>
                <a:spcPct val="100000"/>
              </a:lnSpc>
              <a:spcBef>
                <a:spcPts val="500"/>
              </a:spcBef>
              <a:spcAft>
                <a:spcPts val="0"/>
              </a:spcAft>
              <a:defRPr sz="2000">
                <a:solidFill>
                  <a:srgbClr val="000000"/>
                </a:solidFill>
                <a:latin typeface="Calibri"/>
                <a:ea typeface="Calibri"/>
                <a:cs typeface="Calibri"/>
                <a:sym typeface="Calibri"/>
              </a:defRPr>
            </a:lvl4pPr>
            <a:lvl5pPr marL="2057400" lvl="4" indent="-228600" algn="l" rtl="0">
              <a:lnSpc>
                <a:spcPct val="100000"/>
              </a:lnSpc>
              <a:spcBef>
                <a:spcPts val="500"/>
              </a:spcBef>
              <a:spcAft>
                <a:spcPts val="0"/>
              </a:spcAft>
              <a:defRPr sz="2000">
                <a:solidFill>
                  <a:srgbClr val="000000"/>
                </a:solidFill>
                <a:latin typeface="Calibri"/>
                <a:ea typeface="Calibri"/>
                <a:cs typeface="Calibri"/>
                <a:sym typeface="Calibri"/>
              </a:defRPr>
            </a:lvl5pPr>
            <a:lvl6pPr marL="2514600" lvl="5" indent="-228600" algn="l" rtl="0">
              <a:lnSpc>
                <a:spcPct val="100000"/>
              </a:lnSpc>
              <a:spcBef>
                <a:spcPts val="500"/>
              </a:spcBef>
              <a:spcAft>
                <a:spcPts val="0"/>
              </a:spcAft>
              <a:defRPr sz="3200">
                <a:solidFill>
                  <a:srgbClr val="000000"/>
                </a:solidFill>
                <a:latin typeface="Calibri"/>
                <a:ea typeface="Calibri"/>
                <a:cs typeface="Calibri"/>
                <a:sym typeface="Calibri"/>
              </a:defRPr>
            </a:lvl6pPr>
            <a:lvl7pPr marL="2971800" lvl="6" indent="-228600" algn="l" rtl="0">
              <a:lnSpc>
                <a:spcPct val="100000"/>
              </a:lnSpc>
              <a:spcBef>
                <a:spcPts val="500"/>
              </a:spcBef>
              <a:spcAft>
                <a:spcPts val="0"/>
              </a:spcAft>
              <a:defRPr sz="3200">
                <a:solidFill>
                  <a:srgbClr val="000000"/>
                </a:solidFill>
                <a:latin typeface="Calibri"/>
                <a:ea typeface="Calibri"/>
                <a:cs typeface="Calibri"/>
                <a:sym typeface="Calibri"/>
              </a:defRPr>
            </a:lvl7pPr>
            <a:lvl8pPr marL="3429000" lvl="7" indent="-228600" algn="l" rtl="0">
              <a:lnSpc>
                <a:spcPct val="100000"/>
              </a:lnSpc>
              <a:spcBef>
                <a:spcPts val="500"/>
              </a:spcBef>
              <a:spcAft>
                <a:spcPts val="0"/>
              </a:spcAft>
              <a:defRPr sz="3200">
                <a:solidFill>
                  <a:srgbClr val="000000"/>
                </a:solidFill>
                <a:latin typeface="Calibri"/>
                <a:ea typeface="Calibri"/>
                <a:cs typeface="Calibri"/>
                <a:sym typeface="Calibri"/>
              </a:defRPr>
            </a:lvl8pPr>
            <a:lvl9pPr marL="3886200" lvl="8" indent="-228600" algn="l" rtl="0">
              <a:lnSpc>
                <a:spcPct val="100000"/>
              </a:lnSpc>
              <a:spcBef>
                <a:spcPts val="500"/>
              </a:spcBef>
              <a:spcAft>
                <a:spcPts val="0"/>
              </a:spcAft>
              <a:defRPr sz="3200">
                <a:solidFill>
                  <a:srgbClr val="000000"/>
                </a:solidFill>
                <a:latin typeface="Calibri"/>
                <a:ea typeface="Calibri"/>
                <a:cs typeface="Calibri"/>
                <a:sym typeface="Calibri"/>
              </a:defRPr>
            </a:lvl9pPr>
          </a:lstStyle>
          <a:p>
            <a:endParaRPr/>
          </a:p>
        </p:txBody>
      </p:sp>
      <p:sp>
        <p:nvSpPr>
          <p:cNvPr id="53" name="Shape 53"/>
          <p:cNvSpPr txBox="1">
            <a:spLocks noGrp="1"/>
          </p:cNvSpPr>
          <p:nvPr>
            <p:ph type="dt" idx="10"/>
          </p:nvPr>
        </p:nvSpPr>
        <p:spPr>
          <a:xfrm>
            <a:off x="457200" y="4731543"/>
            <a:ext cx="2132099" cy="344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54" name="Shape 54"/>
          <p:cNvSpPr txBox="1">
            <a:spLocks noGrp="1"/>
          </p:cNvSpPr>
          <p:nvPr>
            <p:ph type="sldNum" idx="12"/>
          </p:nvPr>
        </p:nvSpPr>
        <p:spPr>
          <a:xfrm>
            <a:off x="6553200" y="4731543"/>
            <a:ext cx="2132099" cy="3440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1"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2"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3"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4"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5"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6"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7"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8"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1"/>
        <p:cNvGrpSpPr/>
        <p:nvPr/>
      </p:nvGrpSpPr>
      <p:grpSpPr>
        <a:xfrm>
          <a:off x="0" y="0"/>
          <a:ext cx="0" cy="0"/>
          <a:chOff x="0" y="0"/>
          <a:chExt cx="0" cy="0"/>
        </a:xfrm>
      </p:grpSpPr>
      <p:sp>
        <p:nvSpPr>
          <p:cNvPr id="62" name="Shape 62"/>
          <p:cNvSpPr txBox="1">
            <a:spLocks noGrp="1"/>
          </p:cNvSpPr>
          <p:nvPr>
            <p:ph type="dt" idx="10"/>
          </p:nvPr>
        </p:nvSpPr>
        <p:spPr>
          <a:xfrm>
            <a:off x="457200" y="4731543"/>
            <a:ext cx="2132099" cy="344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Calibri"/>
              <a:buNone/>
              <a:defRPr sz="18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sldNum" idx="12"/>
          </p:nvPr>
        </p:nvSpPr>
        <p:spPr>
          <a:xfrm>
            <a:off x="6553200" y="4731543"/>
            <a:ext cx="2132099" cy="3440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Calibri"/>
              <a:buNone/>
            </a:pPr>
            <a:endParaRPr sz="1800" b="0" i="0" u="none" strike="noStrike" cap="none">
              <a:solidFill>
                <a:srgbClr val="000000"/>
              </a:solidFill>
              <a:latin typeface="Calibri"/>
              <a:ea typeface="Calibri"/>
              <a:cs typeface="Calibri"/>
              <a:sym typeface="Calibri"/>
            </a:endParaRPr>
          </a:p>
          <a:p>
            <a:pPr marL="457200" marR="0" lvl="1" indent="0" algn="l" rtl="0">
              <a:lnSpc>
                <a:spcPct val="100000"/>
              </a:lnSpc>
              <a:spcBef>
                <a:spcPts val="0"/>
              </a:spcBef>
              <a:spcAft>
                <a:spcPts val="0"/>
              </a:spcAft>
              <a:buClr>
                <a:srgbClr val="000000"/>
              </a:buClr>
              <a:buSzPct val="25000"/>
              <a:buFont typeface="Arial"/>
              <a:buNone/>
            </a:pPr>
            <a:endParaRPr sz="1800" b="0" i="0" u="none" strike="noStrike" cap="none">
              <a:solidFill>
                <a:schemeClr val="dk1"/>
              </a:solidFill>
              <a:latin typeface="Calibri"/>
              <a:ea typeface="Calibri"/>
              <a:cs typeface="Calibri"/>
              <a:sym typeface="Calibri"/>
            </a:endParaRPr>
          </a:p>
          <a:p>
            <a:pPr marL="914400" marR="0" lvl="2" indent="0" algn="l" rtl="0">
              <a:lnSpc>
                <a:spcPct val="100000"/>
              </a:lnSpc>
              <a:spcBef>
                <a:spcPts val="0"/>
              </a:spcBef>
              <a:spcAft>
                <a:spcPts val="0"/>
              </a:spcAft>
              <a:buClr>
                <a:srgbClr val="000000"/>
              </a:buClr>
              <a:buSzPct val="25000"/>
              <a:buFont typeface="Arial"/>
              <a:buNone/>
            </a:pPr>
            <a:endParaRPr sz="1800" b="0" i="0" u="none" strike="noStrike" cap="none">
              <a:solidFill>
                <a:schemeClr val="dk1"/>
              </a:solidFill>
              <a:latin typeface="Calibri"/>
              <a:ea typeface="Calibri"/>
              <a:cs typeface="Calibri"/>
              <a:sym typeface="Calibri"/>
            </a:endParaRPr>
          </a:p>
          <a:p>
            <a:pPr marL="1371600" marR="0" lvl="3" indent="0" algn="l" rtl="0">
              <a:lnSpc>
                <a:spcPct val="100000"/>
              </a:lnSpc>
              <a:spcBef>
                <a:spcPts val="0"/>
              </a:spcBef>
              <a:spcAft>
                <a:spcPts val="0"/>
              </a:spcAft>
              <a:buClr>
                <a:srgbClr val="000000"/>
              </a:buClr>
              <a:buSzPct val="25000"/>
              <a:buFont typeface="Arial"/>
              <a:buNone/>
            </a:pPr>
            <a:endParaRPr sz="1800" b="0" i="0" u="none" strike="noStrike" cap="none">
              <a:solidFill>
                <a:schemeClr val="dk1"/>
              </a:solidFill>
              <a:latin typeface="Calibri"/>
              <a:ea typeface="Calibri"/>
              <a:cs typeface="Calibri"/>
              <a:sym typeface="Calibri"/>
            </a:endParaRPr>
          </a:p>
          <a:p>
            <a:pPr marL="1828800" marR="0" lvl="4" indent="0" algn="l" rtl="0">
              <a:lnSpc>
                <a:spcPct val="100000"/>
              </a:lnSpc>
              <a:spcBef>
                <a:spcPts val="0"/>
              </a:spcBef>
              <a:spcAft>
                <a:spcPts val="0"/>
              </a:spcAft>
              <a:buClr>
                <a:srgbClr val="000000"/>
              </a:buClr>
              <a:buSzPct val="25000"/>
              <a:buFont typeface="Arial"/>
              <a:buNone/>
            </a:pPr>
            <a:endParaRPr sz="1800" b="0" i="0" u="none" strike="noStrike" cap="none">
              <a:solidFill>
                <a:schemeClr val="dk1"/>
              </a:solidFill>
              <a:latin typeface="Calibri"/>
              <a:ea typeface="Calibri"/>
              <a:cs typeface="Calibri"/>
              <a:sym typeface="Calibri"/>
            </a:endParaRPr>
          </a:p>
          <a:p>
            <a:pPr marL="2286000" marR="0" lvl="5" indent="0" algn="l" rtl="0">
              <a:lnSpc>
                <a:spcPct val="100000"/>
              </a:lnSpc>
              <a:spcBef>
                <a:spcPts val="0"/>
              </a:spcBef>
              <a:spcAft>
                <a:spcPts val="0"/>
              </a:spcAft>
              <a:buClr>
                <a:srgbClr val="000000"/>
              </a:buClr>
              <a:buSzPct val="25000"/>
              <a:buFont typeface="Arial"/>
              <a:buNone/>
            </a:pPr>
            <a:endParaRPr sz="1800" b="0" i="0" u="none" strike="noStrike" cap="none">
              <a:solidFill>
                <a:schemeClr val="dk1"/>
              </a:solidFill>
              <a:latin typeface="Calibri"/>
              <a:ea typeface="Calibri"/>
              <a:cs typeface="Calibri"/>
              <a:sym typeface="Calibri"/>
            </a:endParaRPr>
          </a:p>
          <a:p>
            <a:pPr marL="2743200" marR="0" lvl="6" indent="0" algn="l" rtl="0">
              <a:lnSpc>
                <a:spcPct val="100000"/>
              </a:lnSpc>
              <a:spcBef>
                <a:spcPts val="0"/>
              </a:spcBef>
              <a:spcAft>
                <a:spcPts val="0"/>
              </a:spcAft>
              <a:buClr>
                <a:srgbClr val="000000"/>
              </a:buClr>
              <a:buSzPct val="25000"/>
              <a:buFont typeface="Arial"/>
              <a:buNone/>
            </a:pPr>
            <a:endParaRPr sz="1800" b="0" i="0" u="none" strike="noStrike" cap="none">
              <a:solidFill>
                <a:schemeClr val="dk1"/>
              </a:solidFill>
              <a:latin typeface="Calibri"/>
              <a:ea typeface="Calibri"/>
              <a:cs typeface="Calibri"/>
              <a:sym typeface="Calibri"/>
            </a:endParaRPr>
          </a:p>
          <a:p>
            <a:pPr marL="3200400" marR="0" lvl="7" indent="0" algn="l" rtl="0">
              <a:lnSpc>
                <a:spcPct val="100000"/>
              </a:lnSpc>
              <a:spcBef>
                <a:spcPts val="0"/>
              </a:spcBef>
              <a:spcAft>
                <a:spcPts val="0"/>
              </a:spcAft>
              <a:buClr>
                <a:srgbClr val="000000"/>
              </a:buClr>
              <a:buSzPct val="25000"/>
              <a:buFont typeface="Arial"/>
              <a:buNone/>
            </a:pPr>
            <a:endParaRPr sz="1800" b="0" i="0" u="none" strike="noStrike" cap="none">
              <a:solidFill>
                <a:schemeClr val="dk1"/>
              </a:solidFill>
              <a:latin typeface="Calibri"/>
              <a:ea typeface="Calibri"/>
              <a:cs typeface="Calibri"/>
              <a:sym typeface="Calibri"/>
            </a:endParaRPr>
          </a:p>
          <a:p>
            <a:pPr marL="3657600" marR="0" lvl="8" indent="0" algn="l" rtl="0">
              <a:lnSpc>
                <a:spcPct val="100000"/>
              </a:lnSpc>
              <a:spcBef>
                <a:spcPts val="0"/>
              </a:spcBef>
              <a:spcAft>
                <a:spcPts val="0"/>
              </a:spcAft>
              <a:buClr>
                <a:srgbClr val="000000"/>
              </a:buClr>
              <a:buSzPct val="250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OBJECT">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457200" y="205977"/>
            <a:ext cx="8228100" cy="856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rgbClr val="000000"/>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rgbClr val="000000"/>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rgbClr val="000000"/>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rgbClr val="000000"/>
                </a:solidFill>
                <a:latin typeface="Calibri"/>
                <a:ea typeface="Calibri"/>
                <a:cs typeface="Calibri"/>
                <a:sym typeface="Calibri"/>
              </a:defRPr>
            </a:lvl5pPr>
            <a:lvl6pPr marL="2514600" marR="0" lvl="5" indent="-228600" algn="ctr" rtl="0">
              <a:spcBef>
                <a:spcPts val="0"/>
              </a:spcBef>
              <a:spcAft>
                <a:spcPts val="0"/>
              </a:spcAft>
              <a:buNone/>
              <a:defRPr sz="4400" b="0" i="0" u="none" strike="noStrike" cap="none">
                <a:solidFill>
                  <a:srgbClr val="000000"/>
                </a:solidFill>
                <a:latin typeface="Calibri"/>
                <a:ea typeface="Calibri"/>
                <a:cs typeface="Calibri"/>
                <a:sym typeface="Calibri"/>
              </a:defRPr>
            </a:lvl6pPr>
            <a:lvl7pPr marL="2971800" marR="0" lvl="6" indent="-228600" algn="ctr" rtl="0">
              <a:spcBef>
                <a:spcPts val="0"/>
              </a:spcBef>
              <a:spcAft>
                <a:spcPts val="0"/>
              </a:spcAft>
              <a:buNone/>
              <a:defRPr sz="4400" b="0" i="0" u="none" strike="noStrike" cap="none">
                <a:solidFill>
                  <a:srgbClr val="000000"/>
                </a:solidFill>
                <a:latin typeface="Calibri"/>
                <a:ea typeface="Calibri"/>
                <a:cs typeface="Calibri"/>
                <a:sym typeface="Calibri"/>
              </a:defRPr>
            </a:lvl7pPr>
            <a:lvl8pPr marL="3429000" marR="0" lvl="7" indent="-228600" algn="ctr" rtl="0">
              <a:spcBef>
                <a:spcPts val="0"/>
              </a:spcBef>
              <a:spcAft>
                <a:spcPts val="0"/>
              </a:spcAft>
              <a:buNone/>
              <a:defRPr sz="4400" b="0" i="0" u="none" strike="noStrike" cap="none">
                <a:solidFill>
                  <a:srgbClr val="000000"/>
                </a:solidFill>
                <a:latin typeface="Calibri"/>
                <a:ea typeface="Calibri"/>
                <a:cs typeface="Calibri"/>
                <a:sym typeface="Calibri"/>
              </a:defRPr>
            </a:lvl8pPr>
            <a:lvl9pPr marL="3886200" marR="0" lvl="8" indent="-228600" algn="ctr" rtl="0">
              <a:spcBef>
                <a:spcPts val="0"/>
              </a:spcBef>
              <a:spcAft>
                <a:spcPts val="0"/>
              </a:spcAft>
              <a:buNone/>
              <a:defRPr sz="4400" b="0" i="0" u="none" strike="noStrike" cap="none">
                <a:solidFill>
                  <a:srgbClr val="000000"/>
                </a:solidFill>
                <a:latin typeface="Calibri"/>
                <a:ea typeface="Calibri"/>
                <a:cs typeface="Calibri"/>
                <a:sym typeface="Calibri"/>
              </a:defRPr>
            </a:lvl9pPr>
          </a:lstStyle>
          <a:p>
            <a:endParaRPr/>
          </a:p>
        </p:txBody>
      </p:sp>
      <p:sp>
        <p:nvSpPr>
          <p:cNvPr id="66" name="Shape 66"/>
          <p:cNvSpPr txBox="1">
            <a:spLocks noGrp="1"/>
          </p:cNvSpPr>
          <p:nvPr>
            <p:ph type="body" idx="1"/>
          </p:nvPr>
        </p:nvSpPr>
        <p:spPr>
          <a:xfrm>
            <a:off x="457200" y="1200150"/>
            <a:ext cx="8228100" cy="3393300"/>
          </a:xfrm>
          <a:prstGeom prst="rect">
            <a:avLst/>
          </a:prstGeom>
          <a:noFill/>
          <a:ln>
            <a:noFill/>
          </a:ln>
        </p:spPr>
        <p:txBody>
          <a:bodyPr lIns="91425" tIns="91425" rIns="91425" bIns="91425" anchor="t" anchorCtr="0"/>
          <a:lstStyle>
            <a:lvl1pPr marL="342900" marR="0" lvl="0" indent="-25400" algn="l" rtl="0">
              <a:lnSpc>
                <a:spcPct val="100000"/>
              </a:lnSpc>
              <a:spcBef>
                <a:spcPts val="8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1pPr>
            <a:lvl2pPr marL="742950" marR="0" lvl="1" indent="-6350" algn="l" rtl="0">
              <a:lnSpc>
                <a:spcPct val="100000"/>
              </a:lnSpc>
              <a:spcBef>
                <a:spcPts val="7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2pPr>
            <a:lvl3pPr marL="1143000" marR="0" lvl="2" indent="12700" algn="l" rtl="0">
              <a:lnSpc>
                <a:spcPct val="100000"/>
              </a:lnSpc>
              <a:spcBef>
                <a:spcPts val="600"/>
              </a:spcBef>
              <a:spcAft>
                <a:spcPts val="0"/>
              </a:spcAft>
              <a:buClr>
                <a:srgbClr val="000000"/>
              </a:buClr>
              <a:buSzPct val="100000"/>
              <a:buFont typeface="Arial"/>
              <a:buChar char="●"/>
              <a:defRPr sz="2400" b="0" i="0" u="none" strike="noStrike" cap="none">
                <a:solidFill>
                  <a:srgbClr val="000000"/>
                </a:solidFill>
                <a:latin typeface="Calibri"/>
                <a:ea typeface="Calibri"/>
                <a:cs typeface="Calibri"/>
                <a:sym typeface="Calibri"/>
              </a:defRPr>
            </a:lvl3pPr>
            <a:lvl4pPr marL="1600200" marR="0" lvl="3" indent="-25400" algn="l" rtl="0">
              <a:lnSpc>
                <a:spcPct val="100000"/>
              </a:lnSpc>
              <a:spcBef>
                <a:spcPts val="500"/>
              </a:spcBef>
              <a:spcAft>
                <a:spcPts val="0"/>
              </a:spcAft>
              <a:buClr>
                <a:srgbClr val="000000"/>
              </a:buClr>
              <a:buSzPct val="100000"/>
              <a:buFont typeface="Arial"/>
              <a:buChar char="●"/>
              <a:defRPr sz="2000" b="0" i="0" u="none" strike="noStrike" cap="none">
                <a:solidFill>
                  <a:srgbClr val="000000"/>
                </a:solidFill>
                <a:latin typeface="Calibri"/>
                <a:ea typeface="Calibri"/>
                <a:cs typeface="Calibri"/>
                <a:sym typeface="Calibri"/>
              </a:defRPr>
            </a:lvl4pPr>
            <a:lvl5pPr marL="2057400" marR="0" lvl="4" indent="-25400" algn="l" rtl="0">
              <a:lnSpc>
                <a:spcPct val="100000"/>
              </a:lnSpc>
              <a:spcBef>
                <a:spcPts val="500"/>
              </a:spcBef>
              <a:spcAft>
                <a:spcPts val="0"/>
              </a:spcAft>
              <a:buClr>
                <a:srgbClr val="000000"/>
              </a:buClr>
              <a:buSzPct val="100000"/>
              <a:buFont typeface="Arial"/>
              <a:buChar char="●"/>
              <a:defRPr sz="2000" b="0" i="0" u="none" strike="noStrike" cap="none">
                <a:solidFill>
                  <a:srgbClr val="000000"/>
                </a:solidFill>
                <a:latin typeface="Calibri"/>
                <a:ea typeface="Calibri"/>
                <a:cs typeface="Calibri"/>
                <a:sym typeface="Calibri"/>
              </a:defRPr>
            </a:lvl5pPr>
            <a:lvl6pPr marL="2514600" marR="0" lvl="5" indent="-228600" algn="l" rtl="0">
              <a:lnSpc>
                <a:spcPct val="100000"/>
              </a:lnSpc>
              <a:spcBef>
                <a:spcPts val="500"/>
              </a:spcBef>
              <a:spcAft>
                <a:spcPts val="0"/>
              </a:spcAft>
              <a:buClr>
                <a:srgbClr val="000000"/>
              </a:buClr>
              <a:buFont typeface="Calibri"/>
              <a:buNone/>
              <a:defRPr sz="2000" b="0" i="0" u="none" strike="noStrike" cap="none">
                <a:solidFill>
                  <a:srgbClr val="000000"/>
                </a:solidFill>
                <a:latin typeface="Calibri"/>
                <a:ea typeface="Calibri"/>
                <a:cs typeface="Calibri"/>
                <a:sym typeface="Calibri"/>
              </a:defRPr>
            </a:lvl6pPr>
            <a:lvl7pPr marL="2971800" marR="0" lvl="6" indent="-228600" algn="l" rtl="0">
              <a:lnSpc>
                <a:spcPct val="100000"/>
              </a:lnSpc>
              <a:spcBef>
                <a:spcPts val="500"/>
              </a:spcBef>
              <a:spcAft>
                <a:spcPts val="0"/>
              </a:spcAft>
              <a:buClr>
                <a:srgbClr val="000000"/>
              </a:buClr>
              <a:buFont typeface="Calibri"/>
              <a:buNone/>
              <a:defRPr sz="2000" b="0" i="0" u="none" strike="noStrike" cap="none">
                <a:solidFill>
                  <a:srgbClr val="000000"/>
                </a:solidFill>
                <a:latin typeface="Calibri"/>
                <a:ea typeface="Calibri"/>
                <a:cs typeface="Calibri"/>
                <a:sym typeface="Calibri"/>
              </a:defRPr>
            </a:lvl7pPr>
            <a:lvl8pPr marL="3429000" marR="0" lvl="7" indent="-228600" algn="l" rtl="0">
              <a:lnSpc>
                <a:spcPct val="100000"/>
              </a:lnSpc>
              <a:spcBef>
                <a:spcPts val="500"/>
              </a:spcBef>
              <a:spcAft>
                <a:spcPts val="0"/>
              </a:spcAft>
              <a:buClr>
                <a:srgbClr val="000000"/>
              </a:buClr>
              <a:buFont typeface="Calibri"/>
              <a:buNone/>
              <a:defRPr sz="2000" b="0" i="0" u="none" strike="noStrike" cap="none">
                <a:solidFill>
                  <a:srgbClr val="000000"/>
                </a:solidFill>
                <a:latin typeface="Calibri"/>
                <a:ea typeface="Calibri"/>
                <a:cs typeface="Calibri"/>
                <a:sym typeface="Calibri"/>
              </a:defRPr>
            </a:lvl8pPr>
            <a:lvl9pPr marL="3886200" marR="0" lvl="8" indent="-228600" algn="l" rtl="0">
              <a:lnSpc>
                <a:spcPct val="100000"/>
              </a:lnSpc>
              <a:spcBef>
                <a:spcPts val="500"/>
              </a:spcBef>
              <a:spcAft>
                <a:spcPts val="0"/>
              </a:spcAft>
              <a:buClr>
                <a:srgbClr val="000000"/>
              </a:buClr>
              <a:buFont typeface="Calibri"/>
              <a:buNone/>
              <a:defRPr sz="2000" b="0" i="0" u="none" strike="noStrike" cap="none">
                <a:solidFill>
                  <a:srgbClr val="000000"/>
                </a:solidFill>
                <a:latin typeface="Calibri"/>
                <a:ea typeface="Calibri"/>
                <a:cs typeface="Calibri"/>
                <a:sym typeface="Calibri"/>
              </a:defRPr>
            </a:lvl9pPr>
          </a:lstStyle>
          <a:p>
            <a:endParaRPr/>
          </a:p>
        </p:txBody>
      </p:sp>
      <p:sp>
        <p:nvSpPr>
          <p:cNvPr id="67" name="Shape 67"/>
          <p:cNvSpPr txBox="1">
            <a:spLocks noGrp="1"/>
          </p:cNvSpPr>
          <p:nvPr>
            <p:ph type="dt" idx="10"/>
          </p:nvPr>
        </p:nvSpPr>
        <p:spPr>
          <a:xfrm>
            <a:off x="457200" y="4731543"/>
            <a:ext cx="2132099" cy="344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Calibri"/>
              <a:buNone/>
              <a:defRPr sz="18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sldNum" idx="12"/>
          </p:nvPr>
        </p:nvSpPr>
        <p:spPr>
          <a:xfrm>
            <a:off x="6553200" y="4731543"/>
            <a:ext cx="2132099" cy="3440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Calibri"/>
              <a:buNone/>
            </a:pPr>
            <a:endParaRPr sz="1800" b="0" i="0" u="none" strike="noStrike" cap="none">
              <a:solidFill>
                <a:srgbClr val="000000"/>
              </a:solidFill>
              <a:latin typeface="Calibri"/>
              <a:ea typeface="Calibri"/>
              <a:cs typeface="Calibri"/>
              <a:sym typeface="Calibri"/>
            </a:endParaRPr>
          </a:p>
          <a:p>
            <a:pPr marL="457200" marR="0" lvl="1" indent="0" algn="l" rtl="0">
              <a:lnSpc>
                <a:spcPct val="100000"/>
              </a:lnSpc>
              <a:spcBef>
                <a:spcPts val="0"/>
              </a:spcBef>
              <a:spcAft>
                <a:spcPts val="0"/>
              </a:spcAft>
              <a:buClr>
                <a:srgbClr val="000000"/>
              </a:buClr>
              <a:buSzPct val="25000"/>
              <a:buFont typeface="Arial"/>
              <a:buNone/>
            </a:pPr>
            <a:endParaRPr sz="1800" b="0" i="0" u="none" strike="noStrike" cap="none">
              <a:solidFill>
                <a:schemeClr val="dk1"/>
              </a:solidFill>
              <a:latin typeface="Calibri"/>
              <a:ea typeface="Calibri"/>
              <a:cs typeface="Calibri"/>
              <a:sym typeface="Calibri"/>
            </a:endParaRPr>
          </a:p>
          <a:p>
            <a:pPr marL="914400" marR="0" lvl="2" indent="0" algn="l" rtl="0">
              <a:lnSpc>
                <a:spcPct val="100000"/>
              </a:lnSpc>
              <a:spcBef>
                <a:spcPts val="0"/>
              </a:spcBef>
              <a:spcAft>
                <a:spcPts val="0"/>
              </a:spcAft>
              <a:buClr>
                <a:srgbClr val="000000"/>
              </a:buClr>
              <a:buSzPct val="25000"/>
              <a:buFont typeface="Arial"/>
              <a:buNone/>
            </a:pPr>
            <a:endParaRPr sz="1800" b="0" i="0" u="none" strike="noStrike" cap="none">
              <a:solidFill>
                <a:schemeClr val="dk1"/>
              </a:solidFill>
              <a:latin typeface="Calibri"/>
              <a:ea typeface="Calibri"/>
              <a:cs typeface="Calibri"/>
              <a:sym typeface="Calibri"/>
            </a:endParaRPr>
          </a:p>
          <a:p>
            <a:pPr marL="1371600" marR="0" lvl="3" indent="0" algn="l" rtl="0">
              <a:lnSpc>
                <a:spcPct val="100000"/>
              </a:lnSpc>
              <a:spcBef>
                <a:spcPts val="0"/>
              </a:spcBef>
              <a:spcAft>
                <a:spcPts val="0"/>
              </a:spcAft>
              <a:buClr>
                <a:srgbClr val="000000"/>
              </a:buClr>
              <a:buSzPct val="25000"/>
              <a:buFont typeface="Arial"/>
              <a:buNone/>
            </a:pPr>
            <a:endParaRPr sz="1800" b="0" i="0" u="none" strike="noStrike" cap="none">
              <a:solidFill>
                <a:schemeClr val="dk1"/>
              </a:solidFill>
              <a:latin typeface="Calibri"/>
              <a:ea typeface="Calibri"/>
              <a:cs typeface="Calibri"/>
              <a:sym typeface="Calibri"/>
            </a:endParaRPr>
          </a:p>
          <a:p>
            <a:pPr marL="1828800" marR="0" lvl="4" indent="0" algn="l" rtl="0">
              <a:lnSpc>
                <a:spcPct val="100000"/>
              </a:lnSpc>
              <a:spcBef>
                <a:spcPts val="0"/>
              </a:spcBef>
              <a:spcAft>
                <a:spcPts val="0"/>
              </a:spcAft>
              <a:buClr>
                <a:srgbClr val="000000"/>
              </a:buClr>
              <a:buSzPct val="25000"/>
              <a:buFont typeface="Arial"/>
              <a:buNone/>
            </a:pPr>
            <a:endParaRPr sz="1800" b="0" i="0" u="none" strike="noStrike" cap="none">
              <a:solidFill>
                <a:schemeClr val="dk1"/>
              </a:solidFill>
              <a:latin typeface="Calibri"/>
              <a:ea typeface="Calibri"/>
              <a:cs typeface="Calibri"/>
              <a:sym typeface="Calibri"/>
            </a:endParaRPr>
          </a:p>
          <a:p>
            <a:pPr marL="2286000" marR="0" lvl="5" indent="0" algn="l" rtl="0">
              <a:lnSpc>
                <a:spcPct val="100000"/>
              </a:lnSpc>
              <a:spcBef>
                <a:spcPts val="0"/>
              </a:spcBef>
              <a:spcAft>
                <a:spcPts val="0"/>
              </a:spcAft>
              <a:buClr>
                <a:srgbClr val="000000"/>
              </a:buClr>
              <a:buSzPct val="25000"/>
              <a:buFont typeface="Arial"/>
              <a:buNone/>
            </a:pPr>
            <a:endParaRPr sz="1800" b="0" i="0" u="none" strike="noStrike" cap="none">
              <a:solidFill>
                <a:schemeClr val="dk1"/>
              </a:solidFill>
              <a:latin typeface="Calibri"/>
              <a:ea typeface="Calibri"/>
              <a:cs typeface="Calibri"/>
              <a:sym typeface="Calibri"/>
            </a:endParaRPr>
          </a:p>
          <a:p>
            <a:pPr marL="2743200" marR="0" lvl="6" indent="0" algn="l" rtl="0">
              <a:lnSpc>
                <a:spcPct val="100000"/>
              </a:lnSpc>
              <a:spcBef>
                <a:spcPts val="0"/>
              </a:spcBef>
              <a:spcAft>
                <a:spcPts val="0"/>
              </a:spcAft>
              <a:buClr>
                <a:srgbClr val="000000"/>
              </a:buClr>
              <a:buSzPct val="25000"/>
              <a:buFont typeface="Arial"/>
              <a:buNone/>
            </a:pPr>
            <a:endParaRPr sz="1800" b="0" i="0" u="none" strike="noStrike" cap="none">
              <a:solidFill>
                <a:schemeClr val="dk1"/>
              </a:solidFill>
              <a:latin typeface="Calibri"/>
              <a:ea typeface="Calibri"/>
              <a:cs typeface="Calibri"/>
              <a:sym typeface="Calibri"/>
            </a:endParaRPr>
          </a:p>
          <a:p>
            <a:pPr marL="3200400" marR="0" lvl="7" indent="0" algn="l" rtl="0">
              <a:lnSpc>
                <a:spcPct val="100000"/>
              </a:lnSpc>
              <a:spcBef>
                <a:spcPts val="0"/>
              </a:spcBef>
              <a:spcAft>
                <a:spcPts val="0"/>
              </a:spcAft>
              <a:buClr>
                <a:srgbClr val="000000"/>
              </a:buClr>
              <a:buSzPct val="25000"/>
              <a:buFont typeface="Arial"/>
              <a:buNone/>
            </a:pPr>
            <a:endParaRPr sz="1800" b="0" i="0" u="none" strike="noStrike" cap="none">
              <a:solidFill>
                <a:schemeClr val="dk1"/>
              </a:solidFill>
              <a:latin typeface="Calibri"/>
              <a:ea typeface="Calibri"/>
              <a:cs typeface="Calibri"/>
              <a:sym typeface="Calibri"/>
            </a:endParaRPr>
          </a:p>
          <a:p>
            <a:pPr marL="3657600" marR="0" lvl="8" indent="0" algn="l" rtl="0">
              <a:lnSpc>
                <a:spcPct val="100000"/>
              </a:lnSpc>
              <a:spcBef>
                <a:spcPts val="0"/>
              </a:spcBef>
              <a:spcAft>
                <a:spcPts val="0"/>
              </a:spcAft>
              <a:buClr>
                <a:srgbClr val="000000"/>
              </a:buClr>
              <a:buSzPct val="250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69"/>
        <p:cNvGrpSpPr/>
        <p:nvPr/>
      </p:nvGrpSpPr>
      <p:grpSpPr>
        <a:xfrm>
          <a:off x="0" y="0"/>
          <a:ext cx="0" cy="0"/>
          <a:chOff x="0" y="0"/>
          <a:chExt cx="0" cy="0"/>
        </a:xfrm>
      </p:grpSpPr>
      <p:sp>
        <p:nvSpPr>
          <p:cNvPr id="70" name="Shape 70"/>
          <p:cNvSpPr txBox="1">
            <a:spLocks noGrp="1"/>
          </p:cNvSpPr>
          <p:nvPr>
            <p:ph type="ctrTitle"/>
          </p:nvPr>
        </p:nvSpPr>
        <p:spPr>
          <a:xfrm>
            <a:off x="685800" y="1597818"/>
            <a:ext cx="7772400" cy="11025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rgbClr val="000000"/>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rgbClr val="000000"/>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rgbClr val="000000"/>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rgbClr val="000000"/>
                </a:solidFill>
                <a:latin typeface="Calibri"/>
                <a:ea typeface="Calibri"/>
                <a:cs typeface="Calibri"/>
                <a:sym typeface="Calibri"/>
              </a:defRPr>
            </a:lvl5pPr>
            <a:lvl6pPr marL="2514600" marR="0" lvl="5" indent="-228600" algn="ctr" rtl="0">
              <a:spcBef>
                <a:spcPts val="0"/>
              </a:spcBef>
              <a:spcAft>
                <a:spcPts val="0"/>
              </a:spcAft>
              <a:buNone/>
              <a:defRPr sz="4400" b="0" i="0" u="none" strike="noStrike" cap="none">
                <a:solidFill>
                  <a:srgbClr val="000000"/>
                </a:solidFill>
                <a:latin typeface="Calibri"/>
                <a:ea typeface="Calibri"/>
                <a:cs typeface="Calibri"/>
                <a:sym typeface="Calibri"/>
              </a:defRPr>
            </a:lvl6pPr>
            <a:lvl7pPr marL="2971800" marR="0" lvl="6" indent="-228600" algn="ctr" rtl="0">
              <a:spcBef>
                <a:spcPts val="0"/>
              </a:spcBef>
              <a:spcAft>
                <a:spcPts val="0"/>
              </a:spcAft>
              <a:buNone/>
              <a:defRPr sz="4400" b="0" i="0" u="none" strike="noStrike" cap="none">
                <a:solidFill>
                  <a:srgbClr val="000000"/>
                </a:solidFill>
                <a:latin typeface="Calibri"/>
                <a:ea typeface="Calibri"/>
                <a:cs typeface="Calibri"/>
                <a:sym typeface="Calibri"/>
              </a:defRPr>
            </a:lvl7pPr>
            <a:lvl8pPr marL="3429000" marR="0" lvl="7" indent="-228600" algn="ctr" rtl="0">
              <a:spcBef>
                <a:spcPts val="0"/>
              </a:spcBef>
              <a:spcAft>
                <a:spcPts val="0"/>
              </a:spcAft>
              <a:buNone/>
              <a:defRPr sz="4400" b="0" i="0" u="none" strike="noStrike" cap="none">
                <a:solidFill>
                  <a:srgbClr val="000000"/>
                </a:solidFill>
                <a:latin typeface="Calibri"/>
                <a:ea typeface="Calibri"/>
                <a:cs typeface="Calibri"/>
                <a:sym typeface="Calibri"/>
              </a:defRPr>
            </a:lvl8pPr>
            <a:lvl9pPr marL="3886200" marR="0" lvl="8" indent="-228600" algn="ctr" rtl="0">
              <a:spcBef>
                <a:spcPts val="0"/>
              </a:spcBef>
              <a:spcAft>
                <a:spcPts val="0"/>
              </a:spcAft>
              <a:buNone/>
              <a:defRPr sz="4400" b="0" i="0" u="none" strike="noStrike" cap="none">
                <a:solidFill>
                  <a:srgbClr val="000000"/>
                </a:solidFill>
                <a:latin typeface="Calibri"/>
                <a:ea typeface="Calibri"/>
                <a:cs typeface="Calibri"/>
                <a:sym typeface="Calibri"/>
              </a:defRPr>
            </a:lvl9pPr>
          </a:lstStyle>
          <a:p>
            <a:endParaRPr/>
          </a:p>
        </p:txBody>
      </p:sp>
      <p:sp>
        <p:nvSpPr>
          <p:cNvPr id="71" name="Shape 71"/>
          <p:cNvSpPr txBox="1">
            <a:spLocks noGrp="1"/>
          </p:cNvSpPr>
          <p:nvPr>
            <p:ph type="subTitle" idx="1"/>
          </p:nvPr>
        </p:nvSpPr>
        <p:spPr>
          <a:xfrm>
            <a:off x="1371600" y="2914650"/>
            <a:ext cx="6400799" cy="1314599"/>
          </a:xfrm>
          <a:prstGeom prst="rect">
            <a:avLst/>
          </a:prstGeom>
          <a:noFill/>
          <a:ln>
            <a:noFill/>
          </a:ln>
        </p:spPr>
        <p:txBody>
          <a:bodyPr lIns="91425" tIns="91425" rIns="91425" bIns="91425" anchor="t" anchorCtr="0"/>
          <a:lstStyle>
            <a:lvl1pPr marL="0" marR="0" lvl="0" indent="0" algn="ctr" rtl="0">
              <a:lnSpc>
                <a:spcPct val="100000"/>
              </a:lnSpc>
              <a:spcBef>
                <a:spcPts val="800"/>
              </a:spcBef>
              <a:spcAft>
                <a:spcPts val="0"/>
              </a:spcAft>
              <a:buClr>
                <a:srgbClr val="000000"/>
              </a:buClr>
              <a:buFont typeface="Calibri"/>
              <a:buNone/>
              <a:defRPr sz="3200" b="0" i="0" u="none" strike="noStrike" cap="none">
                <a:solidFill>
                  <a:srgbClr val="000000"/>
                </a:solidFill>
                <a:latin typeface="Calibri"/>
                <a:ea typeface="Calibri"/>
                <a:cs typeface="Calibri"/>
                <a:sym typeface="Calibri"/>
              </a:defRPr>
            </a:lvl1pPr>
            <a:lvl2pPr marL="457200" marR="0" lvl="1" indent="0" algn="ctr" rtl="0">
              <a:lnSpc>
                <a:spcPct val="100000"/>
              </a:lnSpc>
              <a:spcBef>
                <a:spcPts val="700"/>
              </a:spcBef>
              <a:spcAft>
                <a:spcPts val="0"/>
              </a:spcAft>
              <a:buClr>
                <a:srgbClr val="000000"/>
              </a:buClr>
              <a:buFont typeface="Calibri"/>
              <a:buNone/>
              <a:defRPr sz="2800" b="0" i="0" u="none" strike="noStrike" cap="none">
                <a:solidFill>
                  <a:srgbClr val="000000"/>
                </a:solidFill>
                <a:latin typeface="Calibri"/>
                <a:ea typeface="Calibri"/>
                <a:cs typeface="Calibri"/>
                <a:sym typeface="Calibri"/>
              </a:defRPr>
            </a:lvl2pPr>
            <a:lvl3pPr marL="914400" marR="0" lvl="2" indent="0" algn="ctr" rtl="0">
              <a:lnSpc>
                <a:spcPct val="100000"/>
              </a:lnSpc>
              <a:spcBef>
                <a:spcPts val="600"/>
              </a:spcBef>
              <a:spcAft>
                <a:spcPts val="0"/>
              </a:spcAft>
              <a:buClr>
                <a:srgbClr val="000000"/>
              </a:buClr>
              <a:buFont typeface="Calibri"/>
              <a:buNone/>
              <a:defRPr sz="2400" b="0" i="0" u="none" strike="noStrike" cap="none">
                <a:solidFill>
                  <a:srgbClr val="000000"/>
                </a:solidFill>
                <a:latin typeface="Calibri"/>
                <a:ea typeface="Calibri"/>
                <a:cs typeface="Calibri"/>
                <a:sym typeface="Calibri"/>
              </a:defRPr>
            </a:lvl3pPr>
            <a:lvl4pPr marL="1371600" marR="0" lvl="3" indent="0" algn="ctr" rtl="0">
              <a:lnSpc>
                <a:spcPct val="100000"/>
              </a:lnSpc>
              <a:spcBef>
                <a:spcPts val="500"/>
              </a:spcBef>
              <a:spcAft>
                <a:spcPts val="0"/>
              </a:spcAft>
              <a:buClr>
                <a:srgbClr val="000000"/>
              </a:buClr>
              <a:buFont typeface="Calibri"/>
              <a:buNone/>
              <a:defRPr sz="2000" b="0" i="0" u="none" strike="noStrike" cap="none">
                <a:solidFill>
                  <a:srgbClr val="000000"/>
                </a:solidFill>
                <a:latin typeface="Calibri"/>
                <a:ea typeface="Calibri"/>
                <a:cs typeface="Calibri"/>
                <a:sym typeface="Calibri"/>
              </a:defRPr>
            </a:lvl4pPr>
            <a:lvl5pPr marL="1828800" marR="0" lvl="4" indent="0" algn="ctr" rtl="0">
              <a:lnSpc>
                <a:spcPct val="100000"/>
              </a:lnSpc>
              <a:spcBef>
                <a:spcPts val="500"/>
              </a:spcBef>
              <a:spcAft>
                <a:spcPts val="0"/>
              </a:spcAft>
              <a:buClr>
                <a:srgbClr val="000000"/>
              </a:buClr>
              <a:buFont typeface="Calibri"/>
              <a:buNone/>
              <a:defRPr sz="2000" b="0" i="0" u="none" strike="noStrike" cap="none">
                <a:solidFill>
                  <a:srgbClr val="000000"/>
                </a:solidFill>
                <a:latin typeface="Calibri"/>
                <a:ea typeface="Calibri"/>
                <a:cs typeface="Calibri"/>
                <a:sym typeface="Calibri"/>
              </a:defRPr>
            </a:lvl5pPr>
            <a:lvl6pPr marL="2286000" marR="0" lvl="5" indent="0" algn="ctr" rtl="0">
              <a:lnSpc>
                <a:spcPct val="100000"/>
              </a:lnSpc>
              <a:spcBef>
                <a:spcPts val="500"/>
              </a:spcBef>
              <a:spcAft>
                <a:spcPts val="0"/>
              </a:spcAft>
              <a:buClr>
                <a:srgbClr val="000000"/>
              </a:buClr>
              <a:buFont typeface="Calibri"/>
              <a:buNone/>
              <a:defRPr sz="2000" b="0" i="0" u="none" strike="noStrike" cap="none">
                <a:solidFill>
                  <a:srgbClr val="000000"/>
                </a:solidFill>
                <a:latin typeface="Calibri"/>
                <a:ea typeface="Calibri"/>
                <a:cs typeface="Calibri"/>
                <a:sym typeface="Calibri"/>
              </a:defRPr>
            </a:lvl6pPr>
            <a:lvl7pPr marL="2743200" marR="0" lvl="6" indent="0" algn="ctr" rtl="0">
              <a:lnSpc>
                <a:spcPct val="100000"/>
              </a:lnSpc>
              <a:spcBef>
                <a:spcPts val="500"/>
              </a:spcBef>
              <a:spcAft>
                <a:spcPts val="0"/>
              </a:spcAft>
              <a:buClr>
                <a:srgbClr val="000000"/>
              </a:buClr>
              <a:buFont typeface="Calibri"/>
              <a:buNone/>
              <a:defRPr sz="2000" b="0" i="0" u="none" strike="noStrike" cap="none">
                <a:solidFill>
                  <a:srgbClr val="000000"/>
                </a:solidFill>
                <a:latin typeface="Calibri"/>
                <a:ea typeface="Calibri"/>
                <a:cs typeface="Calibri"/>
                <a:sym typeface="Calibri"/>
              </a:defRPr>
            </a:lvl7pPr>
            <a:lvl8pPr marL="3200400" marR="0" lvl="7" indent="0" algn="ctr" rtl="0">
              <a:lnSpc>
                <a:spcPct val="100000"/>
              </a:lnSpc>
              <a:spcBef>
                <a:spcPts val="500"/>
              </a:spcBef>
              <a:spcAft>
                <a:spcPts val="0"/>
              </a:spcAft>
              <a:buClr>
                <a:srgbClr val="000000"/>
              </a:buClr>
              <a:buFont typeface="Calibri"/>
              <a:buNone/>
              <a:defRPr sz="2000" b="0" i="0" u="none" strike="noStrike" cap="none">
                <a:solidFill>
                  <a:srgbClr val="000000"/>
                </a:solidFill>
                <a:latin typeface="Calibri"/>
                <a:ea typeface="Calibri"/>
                <a:cs typeface="Calibri"/>
                <a:sym typeface="Calibri"/>
              </a:defRPr>
            </a:lvl8pPr>
            <a:lvl9pPr marL="3657600" marR="0" lvl="8" indent="0" algn="ctr" rtl="0">
              <a:lnSpc>
                <a:spcPct val="100000"/>
              </a:lnSpc>
              <a:spcBef>
                <a:spcPts val="500"/>
              </a:spcBef>
              <a:spcAft>
                <a:spcPts val="0"/>
              </a:spcAft>
              <a:buClr>
                <a:srgbClr val="000000"/>
              </a:buClr>
              <a:buFont typeface="Calibri"/>
              <a:buNone/>
              <a:defRPr sz="2000" b="0" i="0" u="none" strike="noStrike" cap="none">
                <a:solidFill>
                  <a:srgbClr val="000000"/>
                </a:solidFill>
                <a:latin typeface="Calibri"/>
                <a:ea typeface="Calibri"/>
                <a:cs typeface="Calibri"/>
                <a:sym typeface="Calibri"/>
              </a:defRPr>
            </a:lvl9pPr>
          </a:lstStyle>
          <a:p>
            <a:endParaRPr/>
          </a:p>
        </p:txBody>
      </p:sp>
      <p:sp>
        <p:nvSpPr>
          <p:cNvPr id="72" name="Shape 72"/>
          <p:cNvSpPr txBox="1">
            <a:spLocks noGrp="1"/>
          </p:cNvSpPr>
          <p:nvPr>
            <p:ph type="dt" idx="10"/>
          </p:nvPr>
        </p:nvSpPr>
        <p:spPr>
          <a:xfrm>
            <a:off x="457200" y="4731543"/>
            <a:ext cx="2132099" cy="344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Calibri"/>
              <a:buNone/>
              <a:defRPr sz="18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6553200" y="4731543"/>
            <a:ext cx="2132099" cy="3440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Calibri"/>
              <a:buNone/>
            </a:pPr>
            <a:endParaRPr sz="1800" b="0" i="0" u="none" strike="noStrike" cap="none">
              <a:solidFill>
                <a:srgbClr val="000000"/>
              </a:solidFill>
              <a:latin typeface="Calibri"/>
              <a:ea typeface="Calibri"/>
              <a:cs typeface="Calibri"/>
              <a:sym typeface="Calibri"/>
            </a:endParaRPr>
          </a:p>
          <a:p>
            <a:pPr marL="457200" marR="0" lvl="1" indent="0" algn="l" rtl="0">
              <a:lnSpc>
                <a:spcPct val="100000"/>
              </a:lnSpc>
              <a:spcBef>
                <a:spcPts val="0"/>
              </a:spcBef>
              <a:spcAft>
                <a:spcPts val="0"/>
              </a:spcAft>
              <a:buClr>
                <a:srgbClr val="000000"/>
              </a:buClr>
              <a:buSzPct val="25000"/>
              <a:buFont typeface="Arial"/>
              <a:buNone/>
            </a:pPr>
            <a:endParaRPr sz="1800" b="0" i="0" u="none" strike="noStrike" cap="none">
              <a:solidFill>
                <a:schemeClr val="dk1"/>
              </a:solidFill>
              <a:latin typeface="Calibri"/>
              <a:ea typeface="Calibri"/>
              <a:cs typeface="Calibri"/>
              <a:sym typeface="Calibri"/>
            </a:endParaRPr>
          </a:p>
          <a:p>
            <a:pPr marL="914400" marR="0" lvl="2" indent="0" algn="l" rtl="0">
              <a:lnSpc>
                <a:spcPct val="100000"/>
              </a:lnSpc>
              <a:spcBef>
                <a:spcPts val="0"/>
              </a:spcBef>
              <a:spcAft>
                <a:spcPts val="0"/>
              </a:spcAft>
              <a:buClr>
                <a:srgbClr val="000000"/>
              </a:buClr>
              <a:buSzPct val="25000"/>
              <a:buFont typeface="Arial"/>
              <a:buNone/>
            </a:pPr>
            <a:endParaRPr sz="1800" b="0" i="0" u="none" strike="noStrike" cap="none">
              <a:solidFill>
                <a:schemeClr val="dk1"/>
              </a:solidFill>
              <a:latin typeface="Calibri"/>
              <a:ea typeface="Calibri"/>
              <a:cs typeface="Calibri"/>
              <a:sym typeface="Calibri"/>
            </a:endParaRPr>
          </a:p>
          <a:p>
            <a:pPr marL="1371600" marR="0" lvl="3" indent="0" algn="l" rtl="0">
              <a:lnSpc>
                <a:spcPct val="100000"/>
              </a:lnSpc>
              <a:spcBef>
                <a:spcPts val="0"/>
              </a:spcBef>
              <a:spcAft>
                <a:spcPts val="0"/>
              </a:spcAft>
              <a:buClr>
                <a:srgbClr val="000000"/>
              </a:buClr>
              <a:buSzPct val="25000"/>
              <a:buFont typeface="Arial"/>
              <a:buNone/>
            </a:pPr>
            <a:endParaRPr sz="1800" b="0" i="0" u="none" strike="noStrike" cap="none">
              <a:solidFill>
                <a:schemeClr val="dk1"/>
              </a:solidFill>
              <a:latin typeface="Calibri"/>
              <a:ea typeface="Calibri"/>
              <a:cs typeface="Calibri"/>
              <a:sym typeface="Calibri"/>
            </a:endParaRPr>
          </a:p>
          <a:p>
            <a:pPr marL="1828800" marR="0" lvl="4" indent="0" algn="l" rtl="0">
              <a:lnSpc>
                <a:spcPct val="100000"/>
              </a:lnSpc>
              <a:spcBef>
                <a:spcPts val="0"/>
              </a:spcBef>
              <a:spcAft>
                <a:spcPts val="0"/>
              </a:spcAft>
              <a:buClr>
                <a:srgbClr val="000000"/>
              </a:buClr>
              <a:buSzPct val="25000"/>
              <a:buFont typeface="Arial"/>
              <a:buNone/>
            </a:pPr>
            <a:endParaRPr sz="1800" b="0" i="0" u="none" strike="noStrike" cap="none">
              <a:solidFill>
                <a:schemeClr val="dk1"/>
              </a:solidFill>
              <a:latin typeface="Calibri"/>
              <a:ea typeface="Calibri"/>
              <a:cs typeface="Calibri"/>
              <a:sym typeface="Calibri"/>
            </a:endParaRPr>
          </a:p>
          <a:p>
            <a:pPr marL="2286000" marR="0" lvl="5" indent="0" algn="l" rtl="0">
              <a:lnSpc>
                <a:spcPct val="100000"/>
              </a:lnSpc>
              <a:spcBef>
                <a:spcPts val="0"/>
              </a:spcBef>
              <a:spcAft>
                <a:spcPts val="0"/>
              </a:spcAft>
              <a:buClr>
                <a:srgbClr val="000000"/>
              </a:buClr>
              <a:buSzPct val="25000"/>
              <a:buFont typeface="Arial"/>
              <a:buNone/>
            </a:pPr>
            <a:endParaRPr sz="1800" b="0" i="0" u="none" strike="noStrike" cap="none">
              <a:solidFill>
                <a:schemeClr val="dk1"/>
              </a:solidFill>
              <a:latin typeface="Calibri"/>
              <a:ea typeface="Calibri"/>
              <a:cs typeface="Calibri"/>
              <a:sym typeface="Calibri"/>
            </a:endParaRPr>
          </a:p>
          <a:p>
            <a:pPr marL="2743200" marR="0" lvl="6" indent="0" algn="l" rtl="0">
              <a:lnSpc>
                <a:spcPct val="100000"/>
              </a:lnSpc>
              <a:spcBef>
                <a:spcPts val="0"/>
              </a:spcBef>
              <a:spcAft>
                <a:spcPts val="0"/>
              </a:spcAft>
              <a:buClr>
                <a:srgbClr val="000000"/>
              </a:buClr>
              <a:buSzPct val="25000"/>
              <a:buFont typeface="Arial"/>
              <a:buNone/>
            </a:pPr>
            <a:endParaRPr sz="1800" b="0" i="0" u="none" strike="noStrike" cap="none">
              <a:solidFill>
                <a:schemeClr val="dk1"/>
              </a:solidFill>
              <a:latin typeface="Calibri"/>
              <a:ea typeface="Calibri"/>
              <a:cs typeface="Calibri"/>
              <a:sym typeface="Calibri"/>
            </a:endParaRPr>
          </a:p>
          <a:p>
            <a:pPr marL="3200400" marR="0" lvl="7" indent="0" algn="l" rtl="0">
              <a:lnSpc>
                <a:spcPct val="100000"/>
              </a:lnSpc>
              <a:spcBef>
                <a:spcPts val="0"/>
              </a:spcBef>
              <a:spcAft>
                <a:spcPts val="0"/>
              </a:spcAft>
              <a:buClr>
                <a:srgbClr val="000000"/>
              </a:buClr>
              <a:buSzPct val="25000"/>
              <a:buFont typeface="Arial"/>
              <a:buNone/>
            </a:pPr>
            <a:endParaRPr sz="1800" b="0" i="0" u="none" strike="noStrike" cap="none">
              <a:solidFill>
                <a:schemeClr val="dk1"/>
              </a:solidFill>
              <a:latin typeface="Calibri"/>
              <a:ea typeface="Calibri"/>
              <a:cs typeface="Calibri"/>
              <a:sym typeface="Calibri"/>
            </a:endParaRPr>
          </a:p>
          <a:p>
            <a:pPr marL="3657600" marR="0" lvl="8" indent="0" algn="l" rtl="0">
              <a:lnSpc>
                <a:spcPct val="100000"/>
              </a:lnSpc>
              <a:spcBef>
                <a:spcPts val="0"/>
              </a:spcBef>
              <a:spcAft>
                <a:spcPts val="0"/>
              </a:spcAft>
              <a:buClr>
                <a:srgbClr val="000000"/>
              </a:buClr>
              <a:buSzPct val="250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cSld name="Section title">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722312" y="3305175"/>
            <a:ext cx="7772400" cy="10214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Calibri"/>
              <a:buNone/>
              <a:defRPr sz="4000" b="1" i="0" u="none" strike="noStrike" cap="small">
                <a:solidFill>
                  <a:srgbClr val="000000"/>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rgbClr val="000000"/>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rgbClr val="000000"/>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rgbClr val="000000"/>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rgbClr val="000000"/>
                </a:solidFill>
                <a:latin typeface="Calibri"/>
                <a:ea typeface="Calibri"/>
                <a:cs typeface="Calibri"/>
                <a:sym typeface="Calibri"/>
              </a:defRPr>
            </a:lvl5pPr>
            <a:lvl6pPr marL="2514600" marR="0" lvl="5" indent="-228600" algn="ctr" rtl="0">
              <a:spcBef>
                <a:spcPts val="0"/>
              </a:spcBef>
              <a:spcAft>
                <a:spcPts val="0"/>
              </a:spcAft>
              <a:buNone/>
              <a:defRPr sz="4400" b="0" i="0" u="none" strike="noStrike" cap="none">
                <a:solidFill>
                  <a:srgbClr val="000000"/>
                </a:solidFill>
                <a:latin typeface="Calibri"/>
                <a:ea typeface="Calibri"/>
                <a:cs typeface="Calibri"/>
                <a:sym typeface="Calibri"/>
              </a:defRPr>
            </a:lvl6pPr>
            <a:lvl7pPr marL="2971800" marR="0" lvl="6" indent="-228600" algn="ctr" rtl="0">
              <a:spcBef>
                <a:spcPts val="0"/>
              </a:spcBef>
              <a:spcAft>
                <a:spcPts val="0"/>
              </a:spcAft>
              <a:buNone/>
              <a:defRPr sz="4400" b="0" i="0" u="none" strike="noStrike" cap="none">
                <a:solidFill>
                  <a:srgbClr val="000000"/>
                </a:solidFill>
                <a:latin typeface="Calibri"/>
                <a:ea typeface="Calibri"/>
                <a:cs typeface="Calibri"/>
                <a:sym typeface="Calibri"/>
              </a:defRPr>
            </a:lvl7pPr>
            <a:lvl8pPr marL="3429000" marR="0" lvl="7" indent="-228600" algn="ctr" rtl="0">
              <a:spcBef>
                <a:spcPts val="0"/>
              </a:spcBef>
              <a:spcAft>
                <a:spcPts val="0"/>
              </a:spcAft>
              <a:buNone/>
              <a:defRPr sz="4400" b="0" i="0" u="none" strike="noStrike" cap="none">
                <a:solidFill>
                  <a:srgbClr val="000000"/>
                </a:solidFill>
                <a:latin typeface="Calibri"/>
                <a:ea typeface="Calibri"/>
                <a:cs typeface="Calibri"/>
                <a:sym typeface="Calibri"/>
              </a:defRPr>
            </a:lvl8pPr>
            <a:lvl9pPr marL="3886200" marR="0" lvl="8" indent="-228600" algn="ctr" rtl="0">
              <a:spcBef>
                <a:spcPts val="0"/>
              </a:spcBef>
              <a:spcAft>
                <a:spcPts val="0"/>
              </a:spcAft>
              <a:buNone/>
              <a:defRPr sz="4400" b="0" i="0" u="none" strike="noStrike" cap="none">
                <a:solidFill>
                  <a:srgbClr val="000000"/>
                </a:solidFill>
                <a:latin typeface="Calibri"/>
                <a:ea typeface="Calibri"/>
                <a:cs typeface="Calibri"/>
                <a:sym typeface="Calibri"/>
              </a:defRPr>
            </a:lvl9pPr>
          </a:lstStyle>
          <a:p>
            <a:endParaRPr/>
          </a:p>
        </p:txBody>
      </p:sp>
      <p:sp>
        <p:nvSpPr>
          <p:cNvPr id="76" name="Shape 76"/>
          <p:cNvSpPr txBox="1">
            <a:spLocks noGrp="1"/>
          </p:cNvSpPr>
          <p:nvPr>
            <p:ph type="body" idx="1"/>
          </p:nvPr>
        </p:nvSpPr>
        <p:spPr>
          <a:xfrm>
            <a:off x="722312" y="2180034"/>
            <a:ext cx="7772400" cy="112529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0000"/>
              </a:buClr>
              <a:buFont typeface="Calibri"/>
              <a:buNone/>
              <a:defRPr sz="20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Font typeface="Calibri"/>
              <a:buNone/>
              <a:defRPr sz="1800" b="0" i="0" u="none" strike="noStrike" cap="none">
                <a:solidFill>
                  <a:srgbClr val="000000"/>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Font typeface="Calibri"/>
              <a:buNone/>
              <a:defRPr sz="1600" b="0" i="0" u="none" strike="noStrike" cap="none">
                <a:solidFill>
                  <a:srgbClr val="000000"/>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Font typeface="Calibri"/>
              <a:buNone/>
              <a:defRPr sz="1400" b="0" i="0" u="none" strike="noStrike" cap="none">
                <a:solidFill>
                  <a:srgbClr val="000000"/>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Font typeface="Calibri"/>
              <a:buNone/>
              <a:defRPr sz="1400" b="0" i="0" u="none" strike="noStrike" cap="none">
                <a:solidFill>
                  <a:srgbClr val="000000"/>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Font typeface="Calibri"/>
              <a:buNone/>
              <a:defRPr sz="1400" b="0" i="0" u="none" strike="noStrike" cap="none">
                <a:solidFill>
                  <a:srgbClr val="000000"/>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Font typeface="Calibri"/>
              <a:buNone/>
              <a:defRPr sz="1400" b="0" i="0" u="none" strike="noStrike" cap="none">
                <a:solidFill>
                  <a:srgbClr val="000000"/>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Font typeface="Calibri"/>
              <a:buNone/>
              <a:defRPr sz="1400" b="0" i="0" u="none" strike="noStrike" cap="none">
                <a:solidFill>
                  <a:srgbClr val="000000"/>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Font typeface="Calibri"/>
              <a:buNone/>
              <a:defRPr sz="1400" b="0" i="0" u="none" strike="noStrike" cap="none">
                <a:solidFill>
                  <a:srgbClr val="000000"/>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457200" y="4731543"/>
            <a:ext cx="2132099" cy="344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Calibri"/>
              <a:buNone/>
              <a:defRPr sz="18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sldNum" idx="12"/>
          </p:nvPr>
        </p:nvSpPr>
        <p:spPr>
          <a:xfrm>
            <a:off x="6553200" y="4731543"/>
            <a:ext cx="2132099" cy="3440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Calibri"/>
              <a:buNone/>
            </a:pPr>
            <a:endParaRPr sz="1800" b="0" i="0" u="none" strike="noStrike" cap="none">
              <a:solidFill>
                <a:srgbClr val="000000"/>
              </a:solidFill>
              <a:latin typeface="Calibri"/>
              <a:ea typeface="Calibri"/>
              <a:cs typeface="Calibri"/>
              <a:sym typeface="Calibri"/>
            </a:endParaRPr>
          </a:p>
          <a:p>
            <a:pPr marL="457200" marR="0" lvl="1" indent="0" algn="l" rtl="0">
              <a:lnSpc>
                <a:spcPct val="100000"/>
              </a:lnSpc>
              <a:spcBef>
                <a:spcPts val="0"/>
              </a:spcBef>
              <a:spcAft>
                <a:spcPts val="0"/>
              </a:spcAft>
              <a:buClr>
                <a:srgbClr val="000000"/>
              </a:buClr>
              <a:buSzPct val="25000"/>
              <a:buFont typeface="Arial"/>
              <a:buNone/>
            </a:pPr>
            <a:endParaRPr sz="1800" b="0" i="0" u="none" strike="noStrike" cap="none">
              <a:solidFill>
                <a:schemeClr val="dk1"/>
              </a:solidFill>
              <a:latin typeface="Calibri"/>
              <a:ea typeface="Calibri"/>
              <a:cs typeface="Calibri"/>
              <a:sym typeface="Calibri"/>
            </a:endParaRPr>
          </a:p>
          <a:p>
            <a:pPr marL="914400" marR="0" lvl="2" indent="0" algn="l" rtl="0">
              <a:lnSpc>
                <a:spcPct val="100000"/>
              </a:lnSpc>
              <a:spcBef>
                <a:spcPts val="0"/>
              </a:spcBef>
              <a:spcAft>
                <a:spcPts val="0"/>
              </a:spcAft>
              <a:buClr>
                <a:srgbClr val="000000"/>
              </a:buClr>
              <a:buSzPct val="25000"/>
              <a:buFont typeface="Arial"/>
              <a:buNone/>
            </a:pPr>
            <a:endParaRPr sz="1800" b="0" i="0" u="none" strike="noStrike" cap="none">
              <a:solidFill>
                <a:schemeClr val="dk1"/>
              </a:solidFill>
              <a:latin typeface="Calibri"/>
              <a:ea typeface="Calibri"/>
              <a:cs typeface="Calibri"/>
              <a:sym typeface="Calibri"/>
            </a:endParaRPr>
          </a:p>
          <a:p>
            <a:pPr marL="1371600" marR="0" lvl="3" indent="0" algn="l" rtl="0">
              <a:lnSpc>
                <a:spcPct val="100000"/>
              </a:lnSpc>
              <a:spcBef>
                <a:spcPts val="0"/>
              </a:spcBef>
              <a:spcAft>
                <a:spcPts val="0"/>
              </a:spcAft>
              <a:buClr>
                <a:srgbClr val="000000"/>
              </a:buClr>
              <a:buSzPct val="25000"/>
              <a:buFont typeface="Arial"/>
              <a:buNone/>
            </a:pPr>
            <a:endParaRPr sz="1800" b="0" i="0" u="none" strike="noStrike" cap="none">
              <a:solidFill>
                <a:schemeClr val="dk1"/>
              </a:solidFill>
              <a:latin typeface="Calibri"/>
              <a:ea typeface="Calibri"/>
              <a:cs typeface="Calibri"/>
              <a:sym typeface="Calibri"/>
            </a:endParaRPr>
          </a:p>
          <a:p>
            <a:pPr marL="1828800" marR="0" lvl="4" indent="0" algn="l" rtl="0">
              <a:lnSpc>
                <a:spcPct val="100000"/>
              </a:lnSpc>
              <a:spcBef>
                <a:spcPts val="0"/>
              </a:spcBef>
              <a:spcAft>
                <a:spcPts val="0"/>
              </a:spcAft>
              <a:buClr>
                <a:srgbClr val="000000"/>
              </a:buClr>
              <a:buSzPct val="25000"/>
              <a:buFont typeface="Arial"/>
              <a:buNone/>
            </a:pPr>
            <a:endParaRPr sz="1800" b="0" i="0" u="none" strike="noStrike" cap="none">
              <a:solidFill>
                <a:schemeClr val="dk1"/>
              </a:solidFill>
              <a:latin typeface="Calibri"/>
              <a:ea typeface="Calibri"/>
              <a:cs typeface="Calibri"/>
              <a:sym typeface="Calibri"/>
            </a:endParaRPr>
          </a:p>
          <a:p>
            <a:pPr marL="2286000" marR="0" lvl="5" indent="0" algn="l" rtl="0">
              <a:lnSpc>
                <a:spcPct val="100000"/>
              </a:lnSpc>
              <a:spcBef>
                <a:spcPts val="0"/>
              </a:spcBef>
              <a:spcAft>
                <a:spcPts val="0"/>
              </a:spcAft>
              <a:buClr>
                <a:srgbClr val="000000"/>
              </a:buClr>
              <a:buSzPct val="25000"/>
              <a:buFont typeface="Arial"/>
              <a:buNone/>
            </a:pPr>
            <a:endParaRPr sz="1800" b="0" i="0" u="none" strike="noStrike" cap="none">
              <a:solidFill>
                <a:schemeClr val="dk1"/>
              </a:solidFill>
              <a:latin typeface="Calibri"/>
              <a:ea typeface="Calibri"/>
              <a:cs typeface="Calibri"/>
              <a:sym typeface="Calibri"/>
            </a:endParaRPr>
          </a:p>
          <a:p>
            <a:pPr marL="2743200" marR="0" lvl="6" indent="0" algn="l" rtl="0">
              <a:lnSpc>
                <a:spcPct val="100000"/>
              </a:lnSpc>
              <a:spcBef>
                <a:spcPts val="0"/>
              </a:spcBef>
              <a:spcAft>
                <a:spcPts val="0"/>
              </a:spcAft>
              <a:buClr>
                <a:srgbClr val="000000"/>
              </a:buClr>
              <a:buSzPct val="25000"/>
              <a:buFont typeface="Arial"/>
              <a:buNone/>
            </a:pPr>
            <a:endParaRPr sz="1800" b="0" i="0" u="none" strike="noStrike" cap="none">
              <a:solidFill>
                <a:schemeClr val="dk1"/>
              </a:solidFill>
              <a:latin typeface="Calibri"/>
              <a:ea typeface="Calibri"/>
              <a:cs typeface="Calibri"/>
              <a:sym typeface="Calibri"/>
            </a:endParaRPr>
          </a:p>
          <a:p>
            <a:pPr marL="3200400" marR="0" lvl="7" indent="0" algn="l" rtl="0">
              <a:lnSpc>
                <a:spcPct val="100000"/>
              </a:lnSpc>
              <a:spcBef>
                <a:spcPts val="0"/>
              </a:spcBef>
              <a:spcAft>
                <a:spcPts val="0"/>
              </a:spcAft>
              <a:buClr>
                <a:srgbClr val="000000"/>
              </a:buClr>
              <a:buSzPct val="25000"/>
              <a:buFont typeface="Arial"/>
              <a:buNone/>
            </a:pPr>
            <a:endParaRPr sz="1800" b="0" i="0" u="none" strike="noStrike" cap="none">
              <a:solidFill>
                <a:schemeClr val="dk1"/>
              </a:solidFill>
              <a:latin typeface="Calibri"/>
              <a:ea typeface="Calibri"/>
              <a:cs typeface="Calibri"/>
              <a:sym typeface="Calibri"/>
            </a:endParaRPr>
          </a:p>
          <a:p>
            <a:pPr marL="3657600" marR="0" lvl="8" indent="0" algn="l" rtl="0">
              <a:lnSpc>
                <a:spcPct val="100000"/>
              </a:lnSpc>
              <a:spcBef>
                <a:spcPts val="0"/>
              </a:spcBef>
              <a:spcAft>
                <a:spcPts val="0"/>
              </a:spcAft>
              <a:buClr>
                <a:srgbClr val="000000"/>
              </a:buClr>
              <a:buSzPct val="250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_OBJECTS">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457200" y="205977"/>
            <a:ext cx="8228100" cy="856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rgbClr val="000000"/>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rgbClr val="000000"/>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rgbClr val="000000"/>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rgbClr val="000000"/>
                </a:solidFill>
                <a:latin typeface="Calibri"/>
                <a:ea typeface="Calibri"/>
                <a:cs typeface="Calibri"/>
                <a:sym typeface="Calibri"/>
              </a:defRPr>
            </a:lvl5pPr>
            <a:lvl6pPr marL="2514600" marR="0" lvl="5" indent="-228600" algn="ctr" rtl="0">
              <a:spcBef>
                <a:spcPts val="0"/>
              </a:spcBef>
              <a:spcAft>
                <a:spcPts val="0"/>
              </a:spcAft>
              <a:buNone/>
              <a:defRPr sz="4400" b="0" i="0" u="none" strike="noStrike" cap="none">
                <a:solidFill>
                  <a:srgbClr val="000000"/>
                </a:solidFill>
                <a:latin typeface="Calibri"/>
                <a:ea typeface="Calibri"/>
                <a:cs typeface="Calibri"/>
                <a:sym typeface="Calibri"/>
              </a:defRPr>
            </a:lvl6pPr>
            <a:lvl7pPr marL="2971800" marR="0" lvl="6" indent="-228600" algn="ctr" rtl="0">
              <a:spcBef>
                <a:spcPts val="0"/>
              </a:spcBef>
              <a:spcAft>
                <a:spcPts val="0"/>
              </a:spcAft>
              <a:buNone/>
              <a:defRPr sz="4400" b="0" i="0" u="none" strike="noStrike" cap="none">
                <a:solidFill>
                  <a:srgbClr val="000000"/>
                </a:solidFill>
                <a:latin typeface="Calibri"/>
                <a:ea typeface="Calibri"/>
                <a:cs typeface="Calibri"/>
                <a:sym typeface="Calibri"/>
              </a:defRPr>
            </a:lvl7pPr>
            <a:lvl8pPr marL="3429000" marR="0" lvl="7" indent="-228600" algn="ctr" rtl="0">
              <a:spcBef>
                <a:spcPts val="0"/>
              </a:spcBef>
              <a:spcAft>
                <a:spcPts val="0"/>
              </a:spcAft>
              <a:buNone/>
              <a:defRPr sz="4400" b="0" i="0" u="none" strike="noStrike" cap="none">
                <a:solidFill>
                  <a:srgbClr val="000000"/>
                </a:solidFill>
                <a:latin typeface="Calibri"/>
                <a:ea typeface="Calibri"/>
                <a:cs typeface="Calibri"/>
                <a:sym typeface="Calibri"/>
              </a:defRPr>
            </a:lvl8pPr>
            <a:lvl9pPr marL="3886200" marR="0" lvl="8" indent="-228600" algn="ctr" rtl="0">
              <a:spcBef>
                <a:spcPts val="0"/>
              </a:spcBef>
              <a:spcAft>
                <a:spcPts val="0"/>
              </a:spcAft>
              <a:buNone/>
              <a:defRPr sz="4400" b="0" i="0" u="none" strike="noStrike" cap="none">
                <a:solidFill>
                  <a:srgbClr val="000000"/>
                </a:solidFill>
                <a:latin typeface="Calibri"/>
                <a:ea typeface="Calibri"/>
                <a:cs typeface="Calibri"/>
                <a:sym typeface="Calibri"/>
              </a:defRPr>
            </a:lvl9pPr>
          </a:lstStyle>
          <a:p>
            <a:endParaRPr/>
          </a:p>
        </p:txBody>
      </p:sp>
      <p:sp>
        <p:nvSpPr>
          <p:cNvPr id="81" name="Shape 81"/>
          <p:cNvSpPr txBox="1">
            <a:spLocks noGrp="1"/>
          </p:cNvSpPr>
          <p:nvPr>
            <p:ph type="body" idx="1"/>
          </p:nvPr>
        </p:nvSpPr>
        <p:spPr>
          <a:xfrm>
            <a:off x="457200" y="1200150"/>
            <a:ext cx="4037100" cy="3393300"/>
          </a:xfrm>
          <a:prstGeom prst="rect">
            <a:avLst/>
          </a:prstGeom>
          <a:noFill/>
          <a:ln>
            <a:noFill/>
          </a:ln>
        </p:spPr>
        <p:txBody>
          <a:bodyPr lIns="91425" tIns="91425" rIns="91425" bIns="91425" anchor="t" anchorCtr="0"/>
          <a:lstStyle>
            <a:lvl1pPr marL="342900" marR="0" lvl="0" indent="-50800" algn="l" rtl="0">
              <a:lnSpc>
                <a:spcPct val="100000"/>
              </a:lnSpc>
              <a:spcBef>
                <a:spcPts val="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1pPr>
            <a:lvl2pPr marL="742950" marR="0" lvl="1" indent="-31750" algn="l" rtl="0">
              <a:lnSpc>
                <a:spcPct val="100000"/>
              </a:lnSpc>
              <a:spcBef>
                <a:spcPts val="0"/>
              </a:spcBef>
              <a:spcAft>
                <a:spcPts val="0"/>
              </a:spcAft>
              <a:buClr>
                <a:srgbClr val="000000"/>
              </a:buClr>
              <a:buSzPct val="100000"/>
              <a:buFont typeface="Arial"/>
              <a:buChar char="●"/>
              <a:defRPr sz="2400" b="0" i="0" u="none" strike="noStrike" cap="none">
                <a:solidFill>
                  <a:srgbClr val="000000"/>
                </a:solidFill>
                <a:latin typeface="Calibri"/>
                <a:ea typeface="Calibri"/>
                <a:cs typeface="Calibri"/>
                <a:sym typeface="Calibri"/>
              </a:defRPr>
            </a:lvl2pPr>
            <a:lvl3pPr marL="1143000" marR="0" lvl="2" indent="-12700" algn="l" rtl="0">
              <a:lnSpc>
                <a:spcPct val="100000"/>
              </a:lnSpc>
              <a:spcBef>
                <a:spcPts val="0"/>
              </a:spcBef>
              <a:spcAft>
                <a:spcPts val="0"/>
              </a:spcAft>
              <a:buClr>
                <a:srgbClr val="000000"/>
              </a:buClr>
              <a:buSzPct val="100000"/>
              <a:buFont typeface="Arial"/>
              <a:buChar char="●"/>
              <a:defRPr sz="2000" b="0" i="0" u="none" strike="noStrike" cap="none">
                <a:solidFill>
                  <a:srgbClr val="000000"/>
                </a:solidFill>
                <a:latin typeface="Calibri"/>
                <a:ea typeface="Calibri"/>
                <a:cs typeface="Calibri"/>
                <a:sym typeface="Calibri"/>
              </a:defRPr>
            </a:lvl3pPr>
            <a:lvl4pPr marL="1600200" marR="0" lvl="3" indent="-38100" algn="l" rtl="0">
              <a:lnSpc>
                <a:spcPct val="100000"/>
              </a:lnSpc>
              <a:spcBef>
                <a:spcPts val="0"/>
              </a:spcBef>
              <a:spcAft>
                <a:spcPts val="0"/>
              </a:spcAft>
              <a:buClr>
                <a:srgbClr val="000000"/>
              </a:buClr>
              <a:buSzPct val="100000"/>
              <a:buFont typeface="Arial"/>
              <a:buChar char="●"/>
              <a:defRPr sz="1800" b="0" i="0" u="none" strike="noStrike" cap="none">
                <a:solidFill>
                  <a:srgbClr val="000000"/>
                </a:solidFill>
                <a:latin typeface="Calibri"/>
                <a:ea typeface="Calibri"/>
                <a:cs typeface="Calibri"/>
                <a:sym typeface="Calibri"/>
              </a:defRPr>
            </a:lvl4pPr>
            <a:lvl5pPr marL="2057400" marR="0" lvl="4" indent="-38100" algn="l" rtl="0">
              <a:lnSpc>
                <a:spcPct val="100000"/>
              </a:lnSpc>
              <a:spcBef>
                <a:spcPts val="0"/>
              </a:spcBef>
              <a:spcAft>
                <a:spcPts val="0"/>
              </a:spcAft>
              <a:buClr>
                <a:srgbClr val="000000"/>
              </a:buClr>
              <a:buSzPct val="100000"/>
              <a:buFont typeface="Arial"/>
              <a:buChar char="●"/>
              <a:defRPr sz="1800" b="0" i="0" u="none" strike="noStrike" cap="none">
                <a:solidFill>
                  <a:srgbClr val="000000"/>
                </a:solidFill>
                <a:latin typeface="Calibri"/>
                <a:ea typeface="Calibri"/>
                <a:cs typeface="Calibri"/>
                <a:sym typeface="Calibri"/>
              </a:defRPr>
            </a:lvl5pPr>
            <a:lvl6pPr marL="2514600" marR="0" lvl="5" indent="-228600" algn="l" rtl="0">
              <a:lnSpc>
                <a:spcPct val="100000"/>
              </a:lnSpc>
              <a:spcBef>
                <a:spcPts val="0"/>
              </a:spcBef>
              <a:spcAft>
                <a:spcPts val="0"/>
              </a:spcAft>
              <a:buClr>
                <a:srgbClr val="000000"/>
              </a:buClr>
              <a:buFont typeface="Calibri"/>
              <a:buNone/>
              <a:defRPr sz="1800" b="0" i="0" u="none" strike="noStrike" cap="none">
                <a:solidFill>
                  <a:srgbClr val="000000"/>
                </a:solidFill>
                <a:latin typeface="Calibri"/>
                <a:ea typeface="Calibri"/>
                <a:cs typeface="Calibri"/>
                <a:sym typeface="Calibri"/>
              </a:defRPr>
            </a:lvl6pPr>
            <a:lvl7pPr marL="2971800" marR="0" lvl="6" indent="-228600" algn="l" rtl="0">
              <a:lnSpc>
                <a:spcPct val="100000"/>
              </a:lnSpc>
              <a:spcBef>
                <a:spcPts val="0"/>
              </a:spcBef>
              <a:spcAft>
                <a:spcPts val="0"/>
              </a:spcAft>
              <a:buClr>
                <a:srgbClr val="000000"/>
              </a:buClr>
              <a:buFont typeface="Calibri"/>
              <a:buNone/>
              <a:defRPr sz="1800" b="0" i="0" u="none" strike="noStrike" cap="none">
                <a:solidFill>
                  <a:srgbClr val="000000"/>
                </a:solidFill>
                <a:latin typeface="Calibri"/>
                <a:ea typeface="Calibri"/>
                <a:cs typeface="Calibri"/>
                <a:sym typeface="Calibri"/>
              </a:defRPr>
            </a:lvl7pPr>
            <a:lvl8pPr marL="3429000" marR="0" lvl="7" indent="-228600" algn="l" rtl="0">
              <a:lnSpc>
                <a:spcPct val="100000"/>
              </a:lnSpc>
              <a:spcBef>
                <a:spcPts val="0"/>
              </a:spcBef>
              <a:spcAft>
                <a:spcPts val="0"/>
              </a:spcAft>
              <a:buClr>
                <a:srgbClr val="000000"/>
              </a:buClr>
              <a:buFont typeface="Calibri"/>
              <a:buNone/>
              <a:defRPr sz="1800" b="0" i="0" u="none" strike="noStrike" cap="none">
                <a:solidFill>
                  <a:srgbClr val="000000"/>
                </a:solidFill>
                <a:latin typeface="Calibri"/>
                <a:ea typeface="Calibri"/>
                <a:cs typeface="Calibri"/>
                <a:sym typeface="Calibri"/>
              </a:defRPr>
            </a:lvl8pPr>
            <a:lvl9pPr marL="3886200" marR="0" lvl="8" indent="-228600" algn="l" rtl="0">
              <a:lnSpc>
                <a:spcPct val="100000"/>
              </a:lnSpc>
              <a:spcBef>
                <a:spcPts val="0"/>
              </a:spcBef>
              <a:spcAft>
                <a:spcPts val="0"/>
              </a:spcAft>
              <a:buClr>
                <a:srgbClr val="000000"/>
              </a:buClr>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82" name="Shape 82"/>
          <p:cNvSpPr txBox="1">
            <a:spLocks noGrp="1"/>
          </p:cNvSpPr>
          <p:nvPr>
            <p:ph type="body" idx="2"/>
          </p:nvPr>
        </p:nvSpPr>
        <p:spPr>
          <a:xfrm>
            <a:off x="4646612" y="1200150"/>
            <a:ext cx="4038599" cy="3393300"/>
          </a:xfrm>
          <a:prstGeom prst="rect">
            <a:avLst/>
          </a:prstGeom>
          <a:noFill/>
          <a:ln>
            <a:noFill/>
          </a:ln>
        </p:spPr>
        <p:txBody>
          <a:bodyPr lIns="91425" tIns="91425" rIns="91425" bIns="91425" anchor="t" anchorCtr="0"/>
          <a:lstStyle>
            <a:lvl1pPr marL="342900" marR="0" lvl="0" indent="-50800" algn="l" rtl="0">
              <a:lnSpc>
                <a:spcPct val="100000"/>
              </a:lnSpc>
              <a:spcBef>
                <a:spcPts val="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1pPr>
            <a:lvl2pPr marL="742950" marR="0" lvl="1" indent="-31750" algn="l" rtl="0">
              <a:lnSpc>
                <a:spcPct val="100000"/>
              </a:lnSpc>
              <a:spcBef>
                <a:spcPts val="0"/>
              </a:spcBef>
              <a:spcAft>
                <a:spcPts val="0"/>
              </a:spcAft>
              <a:buClr>
                <a:srgbClr val="000000"/>
              </a:buClr>
              <a:buSzPct val="100000"/>
              <a:buFont typeface="Arial"/>
              <a:buChar char="●"/>
              <a:defRPr sz="2400" b="0" i="0" u="none" strike="noStrike" cap="none">
                <a:solidFill>
                  <a:srgbClr val="000000"/>
                </a:solidFill>
                <a:latin typeface="Calibri"/>
                <a:ea typeface="Calibri"/>
                <a:cs typeface="Calibri"/>
                <a:sym typeface="Calibri"/>
              </a:defRPr>
            </a:lvl2pPr>
            <a:lvl3pPr marL="1143000" marR="0" lvl="2" indent="-12700" algn="l" rtl="0">
              <a:lnSpc>
                <a:spcPct val="100000"/>
              </a:lnSpc>
              <a:spcBef>
                <a:spcPts val="0"/>
              </a:spcBef>
              <a:spcAft>
                <a:spcPts val="0"/>
              </a:spcAft>
              <a:buClr>
                <a:srgbClr val="000000"/>
              </a:buClr>
              <a:buSzPct val="100000"/>
              <a:buFont typeface="Arial"/>
              <a:buChar char="●"/>
              <a:defRPr sz="2000" b="0" i="0" u="none" strike="noStrike" cap="none">
                <a:solidFill>
                  <a:srgbClr val="000000"/>
                </a:solidFill>
                <a:latin typeface="Calibri"/>
                <a:ea typeface="Calibri"/>
                <a:cs typeface="Calibri"/>
                <a:sym typeface="Calibri"/>
              </a:defRPr>
            </a:lvl3pPr>
            <a:lvl4pPr marL="1600200" marR="0" lvl="3" indent="-38100" algn="l" rtl="0">
              <a:lnSpc>
                <a:spcPct val="100000"/>
              </a:lnSpc>
              <a:spcBef>
                <a:spcPts val="0"/>
              </a:spcBef>
              <a:spcAft>
                <a:spcPts val="0"/>
              </a:spcAft>
              <a:buClr>
                <a:srgbClr val="000000"/>
              </a:buClr>
              <a:buSzPct val="100000"/>
              <a:buFont typeface="Arial"/>
              <a:buChar char="●"/>
              <a:defRPr sz="1800" b="0" i="0" u="none" strike="noStrike" cap="none">
                <a:solidFill>
                  <a:srgbClr val="000000"/>
                </a:solidFill>
                <a:latin typeface="Calibri"/>
                <a:ea typeface="Calibri"/>
                <a:cs typeface="Calibri"/>
                <a:sym typeface="Calibri"/>
              </a:defRPr>
            </a:lvl4pPr>
            <a:lvl5pPr marL="2057400" marR="0" lvl="4" indent="-38100" algn="l" rtl="0">
              <a:lnSpc>
                <a:spcPct val="100000"/>
              </a:lnSpc>
              <a:spcBef>
                <a:spcPts val="0"/>
              </a:spcBef>
              <a:spcAft>
                <a:spcPts val="0"/>
              </a:spcAft>
              <a:buClr>
                <a:srgbClr val="000000"/>
              </a:buClr>
              <a:buSzPct val="100000"/>
              <a:buFont typeface="Arial"/>
              <a:buChar char="●"/>
              <a:defRPr sz="1800" b="0" i="0" u="none" strike="noStrike" cap="none">
                <a:solidFill>
                  <a:srgbClr val="000000"/>
                </a:solidFill>
                <a:latin typeface="Calibri"/>
                <a:ea typeface="Calibri"/>
                <a:cs typeface="Calibri"/>
                <a:sym typeface="Calibri"/>
              </a:defRPr>
            </a:lvl5pPr>
            <a:lvl6pPr marL="2514600" marR="0" lvl="5" indent="-228600" algn="l" rtl="0">
              <a:lnSpc>
                <a:spcPct val="100000"/>
              </a:lnSpc>
              <a:spcBef>
                <a:spcPts val="0"/>
              </a:spcBef>
              <a:spcAft>
                <a:spcPts val="0"/>
              </a:spcAft>
              <a:buClr>
                <a:srgbClr val="000000"/>
              </a:buClr>
              <a:buFont typeface="Calibri"/>
              <a:buNone/>
              <a:defRPr sz="1800" b="0" i="0" u="none" strike="noStrike" cap="none">
                <a:solidFill>
                  <a:srgbClr val="000000"/>
                </a:solidFill>
                <a:latin typeface="Calibri"/>
                <a:ea typeface="Calibri"/>
                <a:cs typeface="Calibri"/>
                <a:sym typeface="Calibri"/>
              </a:defRPr>
            </a:lvl6pPr>
            <a:lvl7pPr marL="2971800" marR="0" lvl="6" indent="-228600" algn="l" rtl="0">
              <a:lnSpc>
                <a:spcPct val="100000"/>
              </a:lnSpc>
              <a:spcBef>
                <a:spcPts val="0"/>
              </a:spcBef>
              <a:spcAft>
                <a:spcPts val="0"/>
              </a:spcAft>
              <a:buClr>
                <a:srgbClr val="000000"/>
              </a:buClr>
              <a:buFont typeface="Calibri"/>
              <a:buNone/>
              <a:defRPr sz="1800" b="0" i="0" u="none" strike="noStrike" cap="none">
                <a:solidFill>
                  <a:srgbClr val="000000"/>
                </a:solidFill>
                <a:latin typeface="Calibri"/>
                <a:ea typeface="Calibri"/>
                <a:cs typeface="Calibri"/>
                <a:sym typeface="Calibri"/>
              </a:defRPr>
            </a:lvl7pPr>
            <a:lvl8pPr marL="3429000" marR="0" lvl="7" indent="-228600" algn="l" rtl="0">
              <a:lnSpc>
                <a:spcPct val="100000"/>
              </a:lnSpc>
              <a:spcBef>
                <a:spcPts val="0"/>
              </a:spcBef>
              <a:spcAft>
                <a:spcPts val="0"/>
              </a:spcAft>
              <a:buClr>
                <a:srgbClr val="000000"/>
              </a:buClr>
              <a:buFont typeface="Calibri"/>
              <a:buNone/>
              <a:defRPr sz="1800" b="0" i="0" u="none" strike="noStrike" cap="none">
                <a:solidFill>
                  <a:srgbClr val="000000"/>
                </a:solidFill>
                <a:latin typeface="Calibri"/>
                <a:ea typeface="Calibri"/>
                <a:cs typeface="Calibri"/>
                <a:sym typeface="Calibri"/>
              </a:defRPr>
            </a:lvl8pPr>
            <a:lvl9pPr marL="3886200" marR="0" lvl="8" indent="-228600" algn="l" rtl="0">
              <a:lnSpc>
                <a:spcPct val="100000"/>
              </a:lnSpc>
              <a:spcBef>
                <a:spcPts val="0"/>
              </a:spcBef>
              <a:spcAft>
                <a:spcPts val="0"/>
              </a:spcAft>
              <a:buClr>
                <a:srgbClr val="000000"/>
              </a:buClr>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83" name="Shape 83"/>
          <p:cNvSpPr txBox="1">
            <a:spLocks noGrp="1"/>
          </p:cNvSpPr>
          <p:nvPr>
            <p:ph type="dt" idx="10"/>
          </p:nvPr>
        </p:nvSpPr>
        <p:spPr>
          <a:xfrm>
            <a:off x="457200" y="4731543"/>
            <a:ext cx="2132099" cy="344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Calibri"/>
              <a:buNone/>
              <a:defRPr sz="18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sldNum" idx="12"/>
          </p:nvPr>
        </p:nvSpPr>
        <p:spPr>
          <a:xfrm>
            <a:off x="6553200" y="4731543"/>
            <a:ext cx="2132099" cy="3440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Calibri"/>
              <a:buNone/>
            </a:pPr>
            <a:endParaRPr sz="1800" b="0" i="0" u="none" strike="noStrike" cap="none">
              <a:solidFill>
                <a:srgbClr val="000000"/>
              </a:solidFill>
              <a:latin typeface="Calibri"/>
              <a:ea typeface="Calibri"/>
              <a:cs typeface="Calibri"/>
              <a:sym typeface="Calibri"/>
            </a:endParaRPr>
          </a:p>
          <a:p>
            <a:pPr marL="457200" marR="0" lvl="1" indent="0" algn="l" rtl="0">
              <a:lnSpc>
                <a:spcPct val="100000"/>
              </a:lnSpc>
              <a:spcBef>
                <a:spcPts val="0"/>
              </a:spcBef>
              <a:spcAft>
                <a:spcPts val="0"/>
              </a:spcAft>
              <a:buClr>
                <a:srgbClr val="000000"/>
              </a:buClr>
              <a:buSzPct val="25000"/>
              <a:buFont typeface="Arial"/>
              <a:buNone/>
            </a:pPr>
            <a:endParaRPr sz="1800" b="0" i="0" u="none" strike="noStrike" cap="none">
              <a:solidFill>
                <a:schemeClr val="dk1"/>
              </a:solidFill>
              <a:latin typeface="Calibri"/>
              <a:ea typeface="Calibri"/>
              <a:cs typeface="Calibri"/>
              <a:sym typeface="Calibri"/>
            </a:endParaRPr>
          </a:p>
          <a:p>
            <a:pPr marL="914400" marR="0" lvl="2" indent="0" algn="l" rtl="0">
              <a:lnSpc>
                <a:spcPct val="100000"/>
              </a:lnSpc>
              <a:spcBef>
                <a:spcPts val="0"/>
              </a:spcBef>
              <a:spcAft>
                <a:spcPts val="0"/>
              </a:spcAft>
              <a:buClr>
                <a:srgbClr val="000000"/>
              </a:buClr>
              <a:buSzPct val="25000"/>
              <a:buFont typeface="Arial"/>
              <a:buNone/>
            </a:pPr>
            <a:endParaRPr sz="1800" b="0" i="0" u="none" strike="noStrike" cap="none">
              <a:solidFill>
                <a:schemeClr val="dk1"/>
              </a:solidFill>
              <a:latin typeface="Calibri"/>
              <a:ea typeface="Calibri"/>
              <a:cs typeface="Calibri"/>
              <a:sym typeface="Calibri"/>
            </a:endParaRPr>
          </a:p>
          <a:p>
            <a:pPr marL="1371600" marR="0" lvl="3" indent="0" algn="l" rtl="0">
              <a:lnSpc>
                <a:spcPct val="100000"/>
              </a:lnSpc>
              <a:spcBef>
                <a:spcPts val="0"/>
              </a:spcBef>
              <a:spcAft>
                <a:spcPts val="0"/>
              </a:spcAft>
              <a:buClr>
                <a:srgbClr val="000000"/>
              </a:buClr>
              <a:buSzPct val="25000"/>
              <a:buFont typeface="Arial"/>
              <a:buNone/>
            </a:pPr>
            <a:endParaRPr sz="1800" b="0" i="0" u="none" strike="noStrike" cap="none">
              <a:solidFill>
                <a:schemeClr val="dk1"/>
              </a:solidFill>
              <a:latin typeface="Calibri"/>
              <a:ea typeface="Calibri"/>
              <a:cs typeface="Calibri"/>
              <a:sym typeface="Calibri"/>
            </a:endParaRPr>
          </a:p>
          <a:p>
            <a:pPr marL="1828800" marR="0" lvl="4" indent="0" algn="l" rtl="0">
              <a:lnSpc>
                <a:spcPct val="100000"/>
              </a:lnSpc>
              <a:spcBef>
                <a:spcPts val="0"/>
              </a:spcBef>
              <a:spcAft>
                <a:spcPts val="0"/>
              </a:spcAft>
              <a:buClr>
                <a:srgbClr val="000000"/>
              </a:buClr>
              <a:buSzPct val="25000"/>
              <a:buFont typeface="Arial"/>
              <a:buNone/>
            </a:pPr>
            <a:endParaRPr sz="1800" b="0" i="0" u="none" strike="noStrike" cap="none">
              <a:solidFill>
                <a:schemeClr val="dk1"/>
              </a:solidFill>
              <a:latin typeface="Calibri"/>
              <a:ea typeface="Calibri"/>
              <a:cs typeface="Calibri"/>
              <a:sym typeface="Calibri"/>
            </a:endParaRPr>
          </a:p>
          <a:p>
            <a:pPr marL="2286000" marR="0" lvl="5" indent="0" algn="l" rtl="0">
              <a:lnSpc>
                <a:spcPct val="100000"/>
              </a:lnSpc>
              <a:spcBef>
                <a:spcPts val="0"/>
              </a:spcBef>
              <a:spcAft>
                <a:spcPts val="0"/>
              </a:spcAft>
              <a:buClr>
                <a:srgbClr val="000000"/>
              </a:buClr>
              <a:buSzPct val="25000"/>
              <a:buFont typeface="Arial"/>
              <a:buNone/>
            </a:pPr>
            <a:endParaRPr sz="1800" b="0" i="0" u="none" strike="noStrike" cap="none">
              <a:solidFill>
                <a:schemeClr val="dk1"/>
              </a:solidFill>
              <a:latin typeface="Calibri"/>
              <a:ea typeface="Calibri"/>
              <a:cs typeface="Calibri"/>
              <a:sym typeface="Calibri"/>
            </a:endParaRPr>
          </a:p>
          <a:p>
            <a:pPr marL="2743200" marR="0" lvl="6" indent="0" algn="l" rtl="0">
              <a:lnSpc>
                <a:spcPct val="100000"/>
              </a:lnSpc>
              <a:spcBef>
                <a:spcPts val="0"/>
              </a:spcBef>
              <a:spcAft>
                <a:spcPts val="0"/>
              </a:spcAft>
              <a:buClr>
                <a:srgbClr val="000000"/>
              </a:buClr>
              <a:buSzPct val="25000"/>
              <a:buFont typeface="Arial"/>
              <a:buNone/>
            </a:pPr>
            <a:endParaRPr sz="1800" b="0" i="0" u="none" strike="noStrike" cap="none">
              <a:solidFill>
                <a:schemeClr val="dk1"/>
              </a:solidFill>
              <a:latin typeface="Calibri"/>
              <a:ea typeface="Calibri"/>
              <a:cs typeface="Calibri"/>
              <a:sym typeface="Calibri"/>
            </a:endParaRPr>
          </a:p>
          <a:p>
            <a:pPr marL="3200400" marR="0" lvl="7" indent="0" algn="l" rtl="0">
              <a:lnSpc>
                <a:spcPct val="100000"/>
              </a:lnSpc>
              <a:spcBef>
                <a:spcPts val="0"/>
              </a:spcBef>
              <a:spcAft>
                <a:spcPts val="0"/>
              </a:spcAft>
              <a:buClr>
                <a:srgbClr val="000000"/>
              </a:buClr>
              <a:buSzPct val="25000"/>
              <a:buFont typeface="Arial"/>
              <a:buNone/>
            </a:pPr>
            <a:endParaRPr sz="1800" b="0" i="0" u="none" strike="noStrike" cap="none">
              <a:solidFill>
                <a:schemeClr val="dk1"/>
              </a:solidFill>
              <a:latin typeface="Calibri"/>
              <a:ea typeface="Calibri"/>
              <a:cs typeface="Calibri"/>
              <a:sym typeface="Calibri"/>
            </a:endParaRPr>
          </a:p>
          <a:p>
            <a:pPr marL="3657600" marR="0" lvl="8" indent="0" algn="l" rtl="0">
              <a:lnSpc>
                <a:spcPct val="100000"/>
              </a:lnSpc>
              <a:spcBef>
                <a:spcPts val="0"/>
              </a:spcBef>
              <a:spcAft>
                <a:spcPts val="0"/>
              </a:spcAft>
              <a:buClr>
                <a:srgbClr val="000000"/>
              </a:buClr>
              <a:buSzPct val="250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cSld name="TWO_OBJECTS_WITH_TEXT">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457200" y="205977"/>
            <a:ext cx="8229600" cy="8574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rgbClr val="000000"/>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rgbClr val="000000"/>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rgbClr val="000000"/>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rgbClr val="000000"/>
                </a:solidFill>
                <a:latin typeface="Calibri"/>
                <a:ea typeface="Calibri"/>
                <a:cs typeface="Calibri"/>
                <a:sym typeface="Calibri"/>
              </a:defRPr>
            </a:lvl5pPr>
            <a:lvl6pPr marL="2514600" marR="0" lvl="5" indent="-228600" algn="ctr" rtl="0">
              <a:spcBef>
                <a:spcPts val="0"/>
              </a:spcBef>
              <a:spcAft>
                <a:spcPts val="0"/>
              </a:spcAft>
              <a:buNone/>
              <a:defRPr sz="4400" b="0" i="0" u="none" strike="noStrike" cap="none">
                <a:solidFill>
                  <a:srgbClr val="000000"/>
                </a:solidFill>
                <a:latin typeface="Calibri"/>
                <a:ea typeface="Calibri"/>
                <a:cs typeface="Calibri"/>
                <a:sym typeface="Calibri"/>
              </a:defRPr>
            </a:lvl6pPr>
            <a:lvl7pPr marL="2971800" marR="0" lvl="6" indent="-228600" algn="ctr" rtl="0">
              <a:spcBef>
                <a:spcPts val="0"/>
              </a:spcBef>
              <a:spcAft>
                <a:spcPts val="0"/>
              </a:spcAft>
              <a:buNone/>
              <a:defRPr sz="4400" b="0" i="0" u="none" strike="noStrike" cap="none">
                <a:solidFill>
                  <a:srgbClr val="000000"/>
                </a:solidFill>
                <a:latin typeface="Calibri"/>
                <a:ea typeface="Calibri"/>
                <a:cs typeface="Calibri"/>
                <a:sym typeface="Calibri"/>
              </a:defRPr>
            </a:lvl7pPr>
            <a:lvl8pPr marL="3429000" marR="0" lvl="7" indent="-228600" algn="ctr" rtl="0">
              <a:spcBef>
                <a:spcPts val="0"/>
              </a:spcBef>
              <a:spcAft>
                <a:spcPts val="0"/>
              </a:spcAft>
              <a:buNone/>
              <a:defRPr sz="4400" b="0" i="0" u="none" strike="noStrike" cap="none">
                <a:solidFill>
                  <a:srgbClr val="000000"/>
                </a:solidFill>
                <a:latin typeface="Calibri"/>
                <a:ea typeface="Calibri"/>
                <a:cs typeface="Calibri"/>
                <a:sym typeface="Calibri"/>
              </a:defRPr>
            </a:lvl8pPr>
            <a:lvl9pPr marL="3886200" marR="0" lvl="8" indent="-228600" algn="ctr" rtl="0">
              <a:spcBef>
                <a:spcPts val="0"/>
              </a:spcBef>
              <a:spcAft>
                <a:spcPts val="0"/>
              </a:spcAft>
              <a:buNone/>
              <a:defRPr sz="4400" b="0" i="0" u="none" strike="noStrike" cap="none">
                <a:solidFill>
                  <a:srgbClr val="000000"/>
                </a:solidFill>
                <a:latin typeface="Calibri"/>
                <a:ea typeface="Calibri"/>
                <a:cs typeface="Calibri"/>
                <a:sym typeface="Calibri"/>
              </a:defRPr>
            </a:lvl9pPr>
          </a:lstStyle>
          <a:p>
            <a:endParaRPr/>
          </a:p>
        </p:txBody>
      </p:sp>
      <p:sp>
        <p:nvSpPr>
          <p:cNvPr id="87" name="Shape 87"/>
          <p:cNvSpPr txBox="1">
            <a:spLocks noGrp="1"/>
          </p:cNvSpPr>
          <p:nvPr>
            <p:ph type="body" idx="1"/>
          </p:nvPr>
        </p:nvSpPr>
        <p:spPr>
          <a:xfrm>
            <a:off x="457200" y="1151333"/>
            <a:ext cx="4040099" cy="47999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0000"/>
              </a:buClr>
              <a:buFont typeface="Calibri"/>
              <a:buNone/>
              <a:defRPr sz="2400" b="1"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Font typeface="Calibri"/>
              <a:buNone/>
              <a:defRPr sz="2000" b="1" i="0" u="none" strike="noStrike" cap="none">
                <a:solidFill>
                  <a:srgbClr val="000000"/>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Font typeface="Calibri"/>
              <a:buNone/>
              <a:defRPr sz="1800" b="1" i="0" u="none" strike="noStrike" cap="none">
                <a:solidFill>
                  <a:srgbClr val="000000"/>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Font typeface="Calibri"/>
              <a:buNone/>
              <a:defRPr sz="1600" b="1" i="0" u="none" strike="noStrike" cap="none">
                <a:solidFill>
                  <a:srgbClr val="000000"/>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Font typeface="Calibri"/>
              <a:buNone/>
              <a:defRPr sz="1600" b="1" i="0" u="none" strike="noStrike" cap="none">
                <a:solidFill>
                  <a:srgbClr val="000000"/>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Font typeface="Calibri"/>
              <a:buNone/>
              <a:defRPr sz="1600" b="1" i="0" u="none" strike="noStrike" cap="none">
                <a:solidFill>
                  <a:srgbClr val="000000"/>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Font typeface="Calibri"/>
              <a:buNone/>
              <a:defRPr sz="1600" b="1" i="0" u="none" strike="noStrike" cap="none">
                <a:solidFill>
                  <a:srgbClr val="000000"/>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Font typeface="Calibri"/>
              <a:buNone/>
              <a:defRPr sz="1600" b="1" i="0" u="none" strike="noStrike" cap="none">
                <a:solidFill>
                  <a:srgbClr val="000000"/>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Font typeface="Calibri"/>
              <a:buNone/>
              <a:defRPr sz="1600" b="1" i="0" u="none" strike="noStrike" cap="none">
                <a:solidFill>
                  <a:srgbClr val="000000"/>
                </a:solidFill>
                <a:latin typeface="Calibri"/>
                <a:ea typeface="Calibri"/>
                <a:cs typeface="Calibri"/>
                <a:sym typeface="Calibri"/>
              </a:defRPr>
            </a:lvl9pPr>
          </a:lstStyle>
          <a:p>
            <a:endParaRPr/>
          </a:p>
        </p:txBody>
      </p:sp>
      <p:sp>
        <p:nvSpPr>
          <p:cNvPr id="88" name="Shape 88"/>
          <p:cNvSpPr txBox="1">
            <a:spLocks noGrp="1"/>
          </p:cNvSpPr>
          <p:nvPr>
            <p:ph type="body" idx="2"/>
          </p:nvPr>
        </p:nvSpPr>
        <p:spPr>
          <a:xfrm>
            <a:off x="457200" y="1631156"/>
            <a:ext cx="4040099" cy="2963400"/>
          </a:xfrm>
          <a:prstGeom prst="rect">
            <a:avLst/>
          </a:prstGeom>
          <a:noFill/>
          <a:ln>
            <a:noFill/>
          </a:ln>
        </p:spPr>
        <p:txBody>
          <a:bodyPr lIns="91425" tIns="91425" rIns="91425" bIns="91425" anchor="t" anchorCtr="0"/>
          <a:lstStyle>
            <a:lvl1pPr marL="342900" marR="0" lvl="0" indent="-76200" algn="l" rtl="0">
              <a:lnSpc>
                <a:spcPct val="100000"/>
              </a:lnSpc>
              <a:spcBef>
                <a:spcPts val="0"/>
              </a:spcBef>
              <a:spcAft>
                <a:spcPts val="0"/>
              </a:spcAft>
              <a:buClr>
                <a:srgbClr val="000000"/>
              </a:buClr>
              <a:buSzPct val="100000"/>
              <a:buFont typeface="Arial"/>
              <a:buChar char="●"/>
              <a:defRPr sz="2400" b="0" i="0" u="none" strike="noStrike" cap="none">
                <a:solidFill>
                  <a:srgbClr val="000000"/>
                </a:solidFill>
                <a:latin typeface="Calibri"/>
                <a:ea typeface="Calibri"/>
                <a:cs typeface="Calibri"/>
                <a:sym typeface="Calibri"/>
              </a:defRPr>
            </a:lvl1pPr>
            <a:lvl2pPr marL="742950" marR="0" lvl="1" indent="-57150" algn="l" rtl="0">
              <a:lnSpc>
                <a:spcPct val="100000"/>
              </a:lnSpc>
              <a:spcBef>
                <a:spcPts val="0"/>
              </a:spcBef>
              <a:spcAft>
                <a:spcPts val="0"/>
              </a:spcAft>
              <a:buClr>
                <a:srgbClr val="000000"/>
              </a:buClr>
              <a:buSzPct val="100000"/>
              <a:buFont typeface="Arial"/>
              <a:buChar char="●"/>
              <a:defRPr sz="2000" b="0" i="0" u="none" strike="noStrike" cap="none">
                <a:solidFill>
                  <a:srgbClr val="000000"/>
                </a:solidFill>
                <a:latin typeface="Calibri"/>
                <a:ea typeface="Calibri"/>
                <a:cs typeface="Calibri"/>
                <a:sym typeface="Calibri"/>
              </a:defRPr>
            </a:lvl2pPr>
            <a:lvl3pPr marL="1143000" marR="0" lvl="2" indent="-25400" algn="l" rtl="0">
              <a:lnSpc>
                <a:spcPct val="100000"/>
              </a:lnSpc>
              <a:spcBef>
                <a:spcPts val="0"/>
              </a:spcBef>
              <a:spcAft>
                <a:spcPts val="0"/>
              </a:spcAft>
              <a:buClr>
                <a:srgbClr val="000000"/>
              </a:buClr>
              <a:buSzPct val="100000"/>
              <a:buFont typeface="Arial"/>
              <a:buChar char="●"/>
              <a:defRPr sz="1800" b="0" i="0" u="none" strike="noStrike" cap="none">
                <a:solidFill>
                  <a:srgbClr val="000000"/>
                </a:solidFill>
                <a:latin typeface="Calibri"/>
                <a:ea typeface="Calibri"/>
                <a:cs typeface="Calibri"/>
                <a:sym typeface="Calibri"/>
              </a:defRPr>
            </a:lvl3pPr>
            <a:lvl4pPr marL="1600200" marR="0" lvl="3" indent="-50800" algn="l" rtl="0">
              <a:lnSpc>
                <a:spcPct val="100000"/>
              </a:lnSpc>
              <a:spcBef>
                <a:spcPts val="0"/>
              </a:spcBef>
              <a:spcAft>
                <a:spcPts val="0"/>
              </a:spcAft>
              <a:buClr>
                <a:srgbClr val="000000"/>
              </a:buClr>
              <a:buSzPct val="100000"/>
              <a:buFont typeface="Arial"/>
              <a:buChar char="●"/>
              <a:defRPr sz="1600" b="0" i="0" u="none" strike="noStrike" cap="none">
                <a:solidFill>
                  <a:srgbClr val="000000"/>
                </a:solidFill>
                <a:latin typeface="Calibri"/>
                <a:ea typeface="Calibri"/>
                <a:cs typeface="Calibri"/>
                <a:sym typeface="Calibri"/>
              </a:defRPr>
            </a:lvl4pPr>
            <a:lvl5pPr marL="2057400" marR="0" lvl="4" indent="-50800" algn="l" rtl="0">
              <a:lnSpc>
                <a:spcPct val="100000"/>
              </a:lnSpc>
              <a:spcBef>
                <a:spcPts val="0"/>
              </a:spcBef>
              <a:spcAft>
                <a:spcPts val="0"/>
              </a:spcAft>
              <a:buClr>
                <a:srgbClr val="000000"/>
              </a:buClr>
              <a:buSzPct val="100000"/>
              <a:buFont typeface="Arial"/>
              <a:buChar char="●"/>
              <a:defRPr sz="1600" b="0" i="0" u="none" strike="noStrike" cap="none">
                <a:solidFill>
                  <a:srgbClr val="000000"/>
                </a:solidFill>
                <a:latin typeface="Calibri"/>
                <a:ea typeface="Calibri"/>
                <a:cs typeface="Calibri"/>
                <a:sym typeface="Calibri"/>
              </a:defRPr>
            </a:lvl5pPr>
            <a:lvl6pPr marL="2514600" marR="0" lvl="5" indent="-228600" algn="l" rtl="0">
              <a:lnSpc>
                <a:spcPct val="100000"/>
              </a:lnSpc>
              <a:spcBef>
                <a:spcPts val="0"/>
              </a:spcBef>
              <a:spcAft>
                <a:spcPts val="0"/>
              </a:spcAft>
              <a:buClr>
                <a:srgbClr val="000000"/>
              </a:buClr>
              <a:buFont typeface="Calibri"/>
              <a:buNone/>
              <a:defRPr sz="1600" b="0" i="0" u="none" strike="noStrike" cap="none">
                <a:solidFill>
                  <a:srgbClr val="000000"/>
                </a:solidFill>
                <a:latin typeface="Calibri"/>
                <a:ea typeface="Calibri"/>
                <a:cs typeface="Calibri"/>
                <a:sym typeface="Calibri"/>
              </a:defRPr>
            </a:lvl6pPr>
            <a:lvl7pPr marL="2971800" marR="0" lvl="6" indent="-228600" algn="l" rtl="0">
              <a:lnSpc>
                <a:spcPct val="100000"/>
              </a:lnSpc>
              <a:spcBef>
                <a:spcPts val="0"/>
              </a:spcBef>
              <a:spcAft>
                <a:spcPts val="0"/>
              </a:spcAft>
              <a:buClr>
                <a:srgbClr val="000000"/>
              </a:buClr>
              <a:buFont typeface="Calibri"/>
              <a:buNone/>
              <a:defRPr sz="1600" b="0" i="0" u="none" strike="noStrike" cap="none">
                <a:solidFill>
                  <a:srgbClr val="000000"/>
                </a:solidFill>
                <a:latin typeface="Calibri"/>
                <a:ea typeface="Calibri"/>
                <a:cs typeface="Calibri"/>
                <a:sym typeface="Calibri"/>
              </a:defRPr>
            </a:lvl7pPr>
            <a:lvl8pPr marL="3429000" marR="0" lvl="7" indent="-228600" algn="l" rtl="0">
              <a:lnSpc>
                <a:spcPct val="100000"/>
              </a:lnSpc>
              <a:spcBef>
                <a:spcPts val="0"/>
              </a:spcBef>
              <a:spcAft>
                <a:spcPts val="0"/>
              </a:spcAft>
              <a:buClr>
                <a:srgbClr val="000000"/>
              </a:buClr>
              <a:buFont typeface="Calibri"/>
              <a:buNone/>
              <a:defRPr sz="1600" b="0" i="0" u="none" strike="noStrike" cap="none">
                <a:solidFill>
                  <a:srgbClr val="000000"/>
                </a:solidFill>
                <a:latin typeface="Calibri"/>
                <a:ea typeface="Calibri"/>
                <a:cs typeface="Calibri"/>
                <a:sym typeface="Calibri"/>
              </a:defRPr>
            </a:lvl8pPr>
            <a:lvl9pPr marL="3886200" marR="0" lvl="8" indent="-228600" algn="l" rtl="0">
              <a:lnSpc>
                <a:spcPct val="100000"/>
              </a:lnSpc>
              <a:spcBef>
                <a:spcPts val="0"/>
              </a:spcBef>
              <a:spcAft>
                <a:spcPts val="0"/>
              </a:spcAft>
              <a:buClr>
                <a:srgbClr val="000000"/>
              </a:buClr>
              <a:buFont typeface="Calibri"/>
              <a:buNone/>
              <a:defRPr sz="1600" b="0" i="0" u="none" strike="noStrike" cap="none">
                <a:solidFill>
                  <a:srgbClr val="000000"/>
                </a:solidFill>
                <a:latin typeface="Calibri"/>
                <a:ea typeface="Calibri"/>
                <a:cs typeface="Calibri"/>
                <a:sym typeface="Calibri"/>
              </a:defRPr>
            </a:lvl9pPr>
          </a:lstStyle>
          <a:p>
            <a:endParaRPr/>
          </a:p>
        </p:txBody>
      </p:sp>
      <p:sp>
        <p:nvSpPr>
          <p:cNvPr id="89" name="Shape 89"/>
          <p:cNvSpPr txBox="1">
            <a:spLocks noGrp="1"/>
          </p:cNvSpPr>
          <p:nvPr>
            <p:ph type="body" idx="3"/>
          </p:nvPr>
        </p:nvSpPr>
        <p:spPr>
          <a:xfrm>
            <a:off x="4645025" y="1151333"/>
            <a:ext cx="4041900" cy="47999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0000"/>
              </a:buClr>
              <a:buFont typeface="Calibri"/>
              <a:buNone/>
              <a:defRPr sz="2400" b="1"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Font typeface="Calibri"/>
              <a:buNone/>
              <a:defRPr sz="2000" b="1" i="0" u="none" strike="noStrike" cap="none">
                <a:solidFill>
                  <a:srgbClr val="000000"/>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Font typeface="Calibri"/>
              <a:buNone/>
              <a:defRPr sz="1800" b="1" i="0" u="none" strike="noStrike" cap="none">
                <a:solidFill>
                  <a:srgbClr val="000000"/>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Font typeface="Calibri"/>
              <a:buNone/>
              <a:defRPr sz="1600" b="1" i="0" u="none" strike="noStrike" cap="none">
                <a:solidFill>
                  <a:srgbClr val="000000"/>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Font typeface="Calibri"/>
              <a:buNone/>
              <a:defRPr sz="1600" b="1" i="0" u="none" strike="noStrike" cap="none">
                <a:solidFill>
                  <a:srgbClr val="000000"/>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Font typeface="Calibri"/>
              <a:buNone/>
              <a:defRPr sz="1600" b="1" i="0" u="none" strike="noStrike" cap="none">
                <a:solidFill>
                  <a:srgbClr val="000000"/>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Font typeface="Calibri"/>
              <a:buNone/>
              <a:defRPr sz="1600" b="1" i="0" u="none" strike="noStrike" cap="none">
                <a:solidFill>
                  <a:srgbClr val="000000"/>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Font typeface="Calibri"/>
              <a:buNone/>
              <a:defRPr sz="1600" b="1" i="0" u="none" strike="noStrike" cap="none">
                <a:solidFill>
                  <a:srgbClr val="000000"/>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Font typeface="Calibri"/>
              <a:buNone/>
              <a:defRPr sz="1600" b="1" i="0" u="none" strike="noStrike" cap="none">
                <a:solidFill>
                  <a:srgbClr val="000000"/>
                </a:solidFill>
                <a:latin typeface="Calibri"/>
                <a:ea typeface="Calibri"/>
                <a:cs typeface="Calibri"/>
                <a:sym typeface="Calibri"/>
              </a:defRPr>
            </a:lvl9pPr>
          </a:lstStyle>
          <a:p>
            <a:endParaRPr/>
          </a:p>
        </p:txBody>
      </p:sp>
      <p:sp>
        <p:nvSpPr>
          <p:cNvPr id="90" name="Shape 90"/>
          <p:cNvSpPr txBox="1">
            <a:spLocks noGrp="1"/>
          </p:cNvSpPr>
          <p:nvPr>
            <p:ph type="body" idx="4"/>
          </p:nvPr>
        </p:nvSpPr>
        <p:spPr>
          <a:xfrm>
            <a:off x="4645025" y="1631156"/>
            <a:ext cx="4041900" cy="2963400"/>
          </a:xfrm>
          <a:prstGeom prst="rect">
            <a:avLst/>
          </a:prstGeom>
          <a:noFill/>
          <a:ln>
            <a:noFill/>
          </a:ln>
        </p:spPr>
        <p:txBody>
          <a:bodyPr lIns="91425" tIns="91425" rIns="91425" bIns="91425" anchor="t" anchorCtr="0"/>
          <a:lstStyle>
            <a:lvl1pPr marL="342900" marR="0" lvl="0" indent="-76200" algn="l" rtl="0">
              <a:lnSpc>
                <a:spcPct val="100000"/>
              </a:lnSpc>
              <a:spcBef>
                <a:spcPts val="0"/>
              </a:spcBef>
              <a:spcAft>
                <a:spcPts val="0"/>
              </a:spcAft>
              <a:buClr>
                <a:srgbClr val="000000"/>
              </a:buClr>
              <a:buSzPct val="100000"/>
              <a:buFont typeface="Arial"/>
              <a:buChar char="●"/>
              <a:defRPr sz="2400" b="0" i="0" u="none" strike="noStrike" cap="none">
                <a:solidFill>
                  <a:srgbClr val="000000"/>
                </a:solidFill>
                <a:latin typeface="Calibri"/>
                <a:ea typeface="Calibri"/>
                <a:cs typeface="Calibri"/>
                <a:sym typeface="Calibri"/>
              </a:defRPr>
            </a:lvl1pPr>
            <a:lvl2pPr marL="742950" marR="0" lvl="1" indent="-57150" algn="l" rtl="0">
              <a:lnSpc>
                <a:spcPct val="100000"/>
              </a:lnSpc>
              <a:spcBef>
                <a:spcPts val="0"/>
              </a:spcBef>
              <a:spcAft>
                <a:spcPts val="0"/>
              </a:spcAft>
              <a:buClr>
                <a:srgbClr val="000000"/>
              </a:buClr>
              <a:buSzPct val="100000"/>
              <a:buFont typeface="Arial"/>
              <a:buChar char="●"/>
              <a:defRPr sz="2000" b="0" i="0" u="none" strike="noStrike" cap="none">
                <a:solidFill>
                  <a:srgbClr val="000000"/>
                </a:solidFill>
                <a:latin typeface="Calibri"/>
                <a:ea typeface="Calibri"/>
                <a:cs typeface="Calibri"/>
                <a:sym typeface="Calibri"/>
              </a:defRPr>
            </a:lvl2pPr>
            <a:lvl3pPr marL="1143000" marR="0" lvl="2" indent="-25400" algn="l" rtl="0">
              <a:lnSpc>
                <a:spcPct val="100000"/>
              </a:lnSpc>
              <a:spcBef>
                <a:spcPts val="0"/>
              </a:spcBef>
              <a:spcAft>
                <a:spcPts val="0"/>
              </a:spcAft>
              <a:buClr>
                <a:srgbClr val="000000"/>
              </a:buClr>
              <a:buSzPct val="100000"/>
              <a:buFont typeface="Arial"/>
              <a:buChar char="●"/>
              <a:defRPr sz="1800" b="0" i="0" u="none" strike="noStrike" cap="none">
                <a:solidFill>
                  <a:srgbClr val="000000"/>
                </a:solidFill>
                <a:latin typeface="Calibri"/>
                <a:ea typeface="Calibri"/>
                <a:cs typeface="Calibri"/>
                <a:sym typeface="Calibri"/>
              </a:defRPr>
            </a:lvl3pPr>
            <a:lvl4pPr marL="1600200" marR="0" lvl="3" indent="-50800" algn="l" rtl="0">
              <a:lnSpc>
                <a:spcPct val="100000"/>
              </a:lnSpc>
              <a:spcBef>
                <a:spcPts val="0"/>
              </a:spcBef>
              <a:spcAft>
                <a:spcPts val="0"/>
              </a:spcAft>
              <a:buClr>
                <a:srgbClr val="000000"/>
              </a:buClr>
              <a:buSzPct val="100000"/>
              <a:buFont typeface="Arial"/>
              <a:buChar char="●"/>
              <a:defRPr sz="1600" b="0" i="0" u="none" strike="noStrike" cap="none">
                <a:solidFill>
                  <a:srgbClr val="000000"/>
                </a:solidFill>
                <a:latin typeface="Calibri"/>
                <a:ea typeface="Calibri"/>
                <a:cs typeface="Calibri"/>
                <a:sym typeface="Calibri"/>
              </a:defRPr>
            </a:lvl4pPr>
            <a:lvl5pPr marL="2057400" marR="0" lvl="4" indent="-50800" algn="l" rtl="0">
              <a:lnSpc>
                <a:spcPct val="100000"/>
              </a:lnSpc>
              <a:spcBef>
                <a:spcPts val="0"/>
              </a:spcBef>
              <a:spcAft>
                <a:spcPts val="0"/>
              </a:spcAft>
              <a:buClr>
                <a:srgbClr val="000000"/>
              </a:buClr>
              <a:buSzPct val="100000"/>
              <a:buFont typeface="Arial"/>
              <a:buChar char="●"/>
              <a:defRPr sz="1600" b="0" i="0" u="none" strike="noStrike" cap="none">
                <a:solidFill>
                  <a:srgbClr val="000000"/>
                </a:solidFill>
                <a:latin typeface="Calibri"/>
                <a:ea typeface="Calibri"/>
                <a:cs typeface="Calibri"/>
                <a:sym typeface="Calibri"/>
              </a:defRPr>
            </a:lvl5pPr>
            <a:lvl6pPr marL="2514600" marR="0" lvl="5" indent="-228600" algn="l" rtl="0">
              <a:lnSpc>
                <a:spcPct val="100000"/>
              </a:lnSpc>
              <a:spcBef>
                <a:spcPts val="0"/>
              </a:spcBef>
              <a:spcAft>
                <a:spcPts val="0"/>
              </a:spcAft>
              <a:buClr>
                <a:srgbClr val="000000"/>
              </a:buClr>
              <a:buFont typeface="Calibri"/>
              <a:buNone/>
              <a:defRPr sz="1600" b="0" i="0" u="none" strike="noStrike" cap="none">
                <a:solidFill>
                  <a:srgbClr val="000000"/>
                </a:solidFill>
                <a:latin typeface="Calibri"/>
                <a:ea typeface="Calibri"/>
                <a:cs typeface="Calibri"/>
                <a:sym typeface="Calibri"/>
              </a:defRPr>
            </a:lvl6pPr>
            <a:lvl7pPr marL="2971800" marR="0" lvl="6" indent="-228600" algn="l" rtl="0">
              <a:lnSpc>
                <a:spcPct val="100000"/>
              </a:lnSpc>
              <a:spcBef>
                <a:spcPts val="0"/>
              </a:spcBef>
              <a:spcAft>
                <a:spcPts val="0"/>
              </a:spcAft>
              <a:buClr>
                <a:srgbClr val="000000"/>
              </a:buClr>
              <a:buFont typeface="Calibri"/>
              <a:buNone/>
              <a:defRPr sz="1600" b="0" i="0" u="none" strike="noStrike" cap="none">
                <a:solidFill>
                  <a:srgbClr val="000000"/>
                </a:solidFill>
                <a:latin typeface="Calibri"/>
                <a:ea typeface="Calibri"/>
                <a:cs typeface="Calibri"/>
                <a:sym typeface="Calibri"/>
              </a:defRPr>
            </a:lvl7pPr>
            <a:lvl8pPr marL="3429000" marR="0" lvl="7" indent="-228600" algn="l" rtl="0">
              <a:lnSpc>
                <a:spcPct val="100000"/>
              </a:lnSpc>
              <a:spcBef>
                <a:spcPts val="0"/>
              </a:spcBef>
              <a:spcAft>
                <a:spcPts val="0"/>
              </a:spcAft>
              <a:buClr>
                <a:srgbClr val="000000"/>
              </a:buClr>
              <a:buFont typeface="Calibri"/>
              <a:buNone/>
              <a:defRPr sz="1600" b="0" i="0" u="none" strike="noStrike" cap="none">
                <a:solidFill>
                  <a:srgbClr val="000000"/>
                </a:solidFill>
                <a:latin typeface="Calibri"/>
                <a:ea typeface="Calibri"/>
                <a:cs typeface="Calibri"/>
                <a:sym typeface="Calibri"/>
              </a:defRPr>
            </a:lvl8pPr>
            <a:lvl9pPr marL="3886200" marR="0" lvl="8" indent="-228600" algn="l" rtl="0">
              <a:lnSpc>
                <a:spcPct val="100000"/>
              </a:lnSpc>
              <a:spcBef>
                <a:spcPts val="0"/>
              </a:spcBef>
              <a:spcAft>
                <a:spcPts val="0"/>
              </a:spcAft>
              <a:buClr>
                <a:srgbClr val="000000"/>
              </a:buClr>
              <a:buFont typeface="Calibri"/>
              <a:buNone/>
              <a:defRPr sz="1600" b="0" i="0" u="none" strike="noStrike" cap="none">
                <a:solidFill>
                  <a:srgbClr val="000000"/>
                </a:solidFill>
                <a:latin typeface="Calibri"/>
                <a:ea typeface="Calibri"/>
                <a:cs typeface="Calibri"/>
                <a:sym typeface="Calibri"/>
              </a:defRPr>
            </a:lvl9pPr>
          </a:lstStyle>
          <a:p>
            <a:endParaRPr/>
          </a:p>
        </p:txBody>
      </p:sp>
      <p:sp>
        <p:nvSpPr>
          <p:cNvPr id="91" name="Shape 91"/>
          <p:cNvSpPr txBox="1">
            <a:spLocks noGrp="1"/>
          </p:cNvSpPr>
          <p:nvPr>
            <p:ph type="dt" idx="10"/>
          </p:nvPr>
        </p:nvSpPr>
        <p:spPr>
          <a:xfrm>
            <a:off x="457200" y="4731543"/>
            <a:ext cx="2132099" cy="344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Calibri"/>
              <a:buNone/>
              <a:defRPr sz="18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2" name="Shape 92"/>
          <p:cNvSpPr txBox="1">
            <a:spLocks noGrp="1"/>
          </p:cNvSpPr>
          <p:nvPr>
            <p:ph type="sldNum" idx="12"/>
          </p:nvPr>
        </p:nvSpPr>
        <p:spPr>
          <a:xfrm>
            <a:off x="6553200" y="4731543"/>
            <a:ext cx="2132099" cy="3440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Calibri"/>
              <a:buNone/>
            </a:pPr>
            <a:endParaRPr sz="1800" b="0" i="0" u="none" strike="noStrike" cap="none">
              <a:solidFill>
                <a:srgbClr val="000000"/>
              </a:solidFill>
              <a:latin typeface="Calibri"/>
              <a:ea typeface="Calibri"/>
              <a:cs typeface="Calibri"/>
              <a:sym typeface="Calibri"/>
            </a:endParaRPr>
          </a:p>
          <a:p>
            <a:pPr marL="457200" marR="0" lvl="1" indent="0" algn="l" rtl="0">
              <a:lnSpc>
                <a:spcPct val="100000"/>
              </a:lnSpc>
              <a:spcBef>
                <a:spcPts val="0"/>
              </a:spcBef>
              <a:spcAft>
                <a:spcPts val="0"/>
              </a:spcAft>
              <a:buClr>
                <a:srgbClr val="000000"/>
              </a:buClr>
              <a:buSzPct val="25000"/>
              <a:buFont typeface="Arial"/>
              <a:buNone/>
            </a:pPr>
            <a:endParaRPr sz="1800" b="0" i="0" u="none" strike="noStrike" cap="none">
              <a:solidFill>
                <a:schemeClr val="dk1"/>
              </a:solidFill>
              <a:latin typeface="Calibri"/>
              <a:ea typeface="Calibri"/>
              <a:cs typeface="Calibri"/>
              <a:sym typeface="Calibri"/>
            </a:endParaRPr>
          </a:p>
          <a:p>
            <a:pPr marL="914400" marR="0" lvl="2" indent="0" algn="l" rtl="0">
              <a:lnSpc>
                <a:spcPct val="100000"/>
              </a:lnSpc>
              <a:spcBef>
                <a:spcPts val="0"/>
              </a:spcBef>
              <a:spcAft>
                <a:spcPts val="0"/>
              </a:spcAft>
              <a:buClr>
                <a:srgbClr val="000000"/>
              </a:buClr>
              <a:buSzPct val="25000"/>
              <a:buFont typeface="Arial"/>
              <a:buNone/>
            </a:pPr>
            <a:endParaRPr sz="1800" b="0" i="0" u="none" strike="noStrike" cap="none">
              <a:solidFill>
                <a:schemeClr val="dk1"/>
              </a:solidFill>
              <a:latin typeface="Calibri"/>
              <a:ea typeface="Calibri"/>
              <a:cs typeface="Calibri"/>
              <a:sym typeface="Calibri"/>
            </a:endParaRPr>
          </a:p>
          <a:p>
            <a:pPr marL="1371600" marR="0" lvl="3" indent="0" algn="l" rtl="0">
              <a:lnSpc>
                <a:spcPct val="100000"/>
              </a:lnSpc>
              <a:spcBef>
                <a:spcPts val="0"/>
              </a:spcBef>
              <a:spcAft>
                <a:spcPts val="0"/>
              </a:spcAft>
              <a:buClr>
                <a:srgbClr val="000000"/>
              </a:buClr>
              <a:buSzPct val="25000"/>
              <a:buFont typeface="Arial"/>
              <a:buNone/>
            </a:pPr>
            <a:endParaRPr sz="1800" b="0" i="0" u="none" strike="noStrike" cap="none">
              <a:solidFill>
                <a:schemeClr val="dk1"/>
              </a:solidFill>
              <a:latin typeface="Calibri"/>
              <a:ea typeface="Calibri"/>
              <a:cs typeface="Calibri"/>
              <a:sym typeface="Calibri"/>
            </a:endParaRPr>
          </a:p>
          <a:p>
            <a:pPr marL="1828800" marR="0" lvl="4" indent="0" algn="l" rtl="0">
              <a:lnSpc>
                <a:spcPct val="100000"/>
              </a:lnSpc>
              <a:spcBef>
                <a:spcPts val="0"/>
              </a:spcBef>
              <a:spcAft>
                <a:spcPts val="0"/>
              </a:spcAft>
              <a:buClr>
                <a:srgbClr val="000000"/>
              </a:buClr>
              <a:buSzPct val="25000"/>
              <a:buFont typeface="Arial"/>
              <a:buNone/>
            </a:pPr>
            <a:endParaRPr sz="1800" b="0" i="0" u="none" strike="noStrike" cap="none">
              <a:solidFill>
                <a:schemeClr val="dk1"/>
              </a:solidFill>
              <a:latin typeface="Calibri"/>
              <a:ea typeface="Calibri"/>
              <a:cs typeface="Calibri"/>
              <a:sym typeface="Calibri"/>
            </a:endParaRPr>
          </a:p>
          <a:p>
            <a:pPr marL="2286000" marR="0" lvl="5" indent="0" algn="l" rtl="0">
              <a:lnSpc>
                <a:spcPct val="100000"/>
              </a:lnSpc>
              <a:spcBef>
                <a:spcPts val="0"/>
              </a:spcBef>
              <a:spcAft>
                <a:spcPts val="0"/>
              </a:spcAft>
              <a:buClr>
                <a:srgbClr val="000000"/>
              </a:buClr>
              <a:buSzPct val="25000"/>
              <a:buFont typeface="Arial"/>
              <a:buNone/>
            </a:pPr>
            <a:endParaRPr sz="1800" b="0" i="0" u="none" strike="noStrike" cap="none">
              <a:solidFill>
                <a:schemeClr val="dk1"/>
              </a:solidFill>
              <a:latin typeface="Calibri"/>
              <a:ea typeface="Calibri"/>
              <a:cs typeface="Calibri"/>
              <a:sym typeface="Calibri"/>
            </a:endParaRPr>
          </a:p>
          <a:p>
            <a:pPr marL="2743200" marR="0" lvl="6" indent="0" algn="l" rtl="0">
              <a:lnSpc>
                <a:spcPct val="100000"/>
              </a:lnSpc>
              <a:spcBef>
                <a:spcPts val="0"/>
              </a:spcBef>
              <a:spcAft>
                <a:spcPts val="0"/>
              </a:spcAft>
              <a:buClr>
                <a:srgbClr val="000000"/>
              </a:buClr>
              <a:buSzPct val="25000"/>
              <a:buFont typeface="Arial"/>
              <a:buNone/>
            </a:pPr>
            <a:endParaRPr sz="1800" b="0" i="0" u="none" strike="noStrike" cap="none">
              <a:solidFill>
                <a:schemeClr val="dk1"/>
              </a:solidFill>
              <a:latin typeface="Calibri"/>
              <a:ea typeface="Calibri"/>
              <a:cs typeface="Calibri"/>
              <a:sym typeface="Calibri"/>
            </a:endParaRPr>
          </a:p>
          <a:p>
            <a:pPr marL="3200400" marR="0" lvl="7" indent="0" algn="l" rtl="0">
              <a:lnSpc>
                <a:spcPct val="100000"/>
              </a:lnSpc>
              <a:spcBef>
                <a:spcPts val="0"/>
              </a:spcBef>
              <a:spcAft>
                <a:spcPts val="0"/>
              </a:spcAft>
              <a:buClr>
                <a:srgbClr val="000000"/>
              </a:buClr>
              <a:buSzPct val="25000"/>
              <a:buFont typeface="Arial"/>
              <a:buNone/>
            </a:pPr>
            <a:endParaRPr sz="1800" b="0" i="0" u="none" strike="noStrike" cap="none">
              <a:solidFill>
                <a:schemeClr val="dk1"/>
              </a:solidFill>
              <a:latin typeface="Calibri"/>
              <a:ea typeface="Calibri"/>
              <a:cs typeface="Calibri"/>
              <a:sym typeface="Calibri"/>
            </a:endParaRPr>
          </a:p>
          <a:p>
            <a:pPr marL="3657600" marR="0" lvl="8" indent="0" algn="l" rtl="0">
              <a:lnSpc>
                <a:spcPct val="100000"/>
              </a:lnSpc>
              <a:spcBef>
                <a:spcPts val="0"/>
              </a:spcBef>
              <a:spcAft>
                <a:spcPts val="0"/>
              </a:spcAft>
              <a:buClr>
                <a:srgbClr val="000000"/>
              </a:buClr>
              <a:buSzPct val="250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57200" y="205977"/>
            <a:ext cx="8228100" cy="856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rgbClr val="000000"/>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rgbClr val="000000"/>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rgbClr val="000000"/>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rgbClr val="000000"/>
                </a:solidFill>
                <a:latin typeface="Calibri"/>
                <a:ea typeface="Calibri"/>
                <a:cs typeface="Calibri"/>
                <a:sym typeface="Calibri"/>
              </a:defRPr>
            </a:lvl5pPr>
            <a:lvl6pPr marL="2514600" marR="0" lvl="5" indent="-228600" algn="ctr" rtl="0">
              <a:spcBef>
                <a:spcPts val="0"/>
              </a:spcBef>
              <a:spcAft>
                <a:spcPts val="0"/>
              </a:spcAft>
              <a:buNone/>
              <a:defRPr sz="4400" b="0" i="0" u="none" strike="noStrike" cap="none">
                <a:solidFill>
                  <a:srgbClr val="000000"/>
                </a:solidFill>
                <a:latin typeface="Calibri"/>
                <a:ea typeface="Calibri"/>
                <a:cs typeface="Calibri"/>
                <a:sym typeface="Calibri"/>
              </a:defRPr>
            </a:lvl6pPr>
            <a:lvl7pPr marL="2971800" marR="0" lvl="6" indent="-228600" algn="ctr" rtl="0">
              <a:spcBef>
                <a:spcPts val="0"/>
              </a:spcBef>
              <a:spcAft>
                <a:spcPts val="0"/>
              </a:spcAft>
              <a:buNone/>
              <a:defRPr sz="4400" b="0" i="0" u="none" strike="noStrike" cap="none">
                <a:solidFill>
                  <a:srgbClr val="000000"/>
                </a:solidFill>
                <a:latin typeface="Calibri"/>
                <a:ea typeface="Calibri"/>
                <a:cs typeface="Calibri"/>
                <a:sym typeface="Calibri"/>
              </a:defRPr>
            </a:lvl7pPr>
            <a:lvl8pPr marL="3429000" marR="0" lvl="7" indent="-228600" algn="ctr" rtl="0">
              <a:spcBef>
                <a:spcPts val="0"/>
              </a:spcBef>
              <a:spcAft>
                <a:spcPts val="0"/>
              </a:spcAft>
              <a:buNone/>
              <a:defRPr sz="4400" b="0" i="0" u="none" strike="noStrike" cap="none">
                <a:solidFill>
                  <a:srgbClr val="000000"/>
                </a:solidFill>
                <a:latin typeface="Calibri"/>
                <a:ea typeface="Calibri"/>
                <a:cs typeface="Calibri"/>
                <a:sym typeface="Calibri"/>
              </a:defRPr>
            </a:lvl8pPr>
            <a:lvl9pPr marL="3886200" marR="0" lvl="8" indent="-228600" algn="ctr" rtl="0">
              <a:spcBef>
                <a:spcPts val="0"/>
              </a:spcBef>
              <a:spcAft>
                <a:spcPts val="0"/>
              </a:spcAft>
              <a:buNone/>
              <a:defRPr sz="4400" b="0" i="0" u="none" strike="noStrike" cap="none">
                <a:solidFill>
                  <a:srgbClr val="000000"/>
                </a:solidFill>
                <a:latin typeface="Calibri"/>
                <a:ea typeface="Calibri"/>
                <a:cs typeface="Calibri"/>
                <a:sym typeface="Calibri"/>
              </a:defRPr>
            </a:lvl9pPr>
          </a:lstStyle>
          <a:p>
            <a:endParaRPr/>
          </a:p>
        </p:txBody>
      </p:sp>
      <p:sp>
        <p:nvSpPr>
          <p:cNvPr id="95" name="Shape 95"/>
          <p:cNvSpPr txBox="1">
            <a:spLocks noGrp="1"/>
          </p:cNvSpPr>
          <p:nvPr>
            <p:ph type="dt" idx="10"/>
          </p:nvPr>
        </p:nvSpPr>
        <p:spPr>
          <a:xfrm>
            <a:off x="457200" y="4731543"/>
            <a:ext cx="2132099" cy="344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Calibri"/>
              <a:buNone/>
              <a:defRPr sz="18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6" name="Shape 96"/>
          <p:cNvSpPr txBox="1">
            <a:spLocks noGrp="1"/>
          </p:cNvSpPr>
          <p:nvPr>
            <p:ph type="sldNum" idx="12"/>
          </p:nvPr>
        </p:nvSpPr>
        <p:spPr>
          <a:xfrm>
            <a:off x="6553200" y="4731543"/>
            <a:ext cx="2132099" cy="3440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Calibri"/>
              <a:buNone/>
            </a:pPr>
            <a:endParaRPr sz="1800" b="0" i="0" u="none" strike="noStrike" cap="none">
              <a:solidFill>
                <a:srgbClr val="000000"/>
              </a:solidFill>
              <a:latin typeface="Calibri"/>
              <a:ea typeface="Calibri"/>
              <a:cs typeface="Calibri"/>
              <a:sym typeface="Calibri"/>
            </a:endParaRPr>
          </a:p>
          <a:p>
            <a:pPr marL="457200" marR="0" lvl="1" indent="0" algn="l" rtl="0">
              <a:lnSpc>
                <a:spcPct val="100000"/>
              </a:lnSpc>
              <a:spcBef>
                <a:spcPts val="0"/>
              </a:spcBef>
              <a:spcAft>
                <a:spcPts val="0"/>
              </a:spcAft>
              <a:buClr>
                <a:srgbClr val="000000"/>
              </a:buClr>
              <a:buSzPct val="25000"/>
              <a:buFont typeface="Arial"/>
              <a:buNone/>
            </a:pPr>
            <a:endParaRPr sz="1800" b="0" i="0" u="none" strike="noStrike" cap="none">
              <a:solidFill>
                <a:schemeClr val="dk1"/>
              </a:solidFill>
              <a:latin typeface="Calibri"/>
              <a:ea typeface="Calibri"/>
              <a:cs typeface="Calibri"/>
              <a:sym typeface="Calibri"/>
            </a:endParaRPr>
          </a:p>
          <a:p>
            <a:pPr marL="914400" marR="0" lvl="2" indent="0" algn="l" rtl="0">
              <a:lnSpc>
                <a:spcPct val="100000"/>
              </a:lnSpc>
              <a:spcBef>
                <a:spcPts val="0"/>
              </a:spcBef>
              <a:spcAft>
                <a:spcPts val="0"/>
              </a:spcAft>
              <a:buClr>
                <a:srgbClr val="000000"/>
              </a:buClr>
              <a:buSzPct val="25000"/>
              <a:buFont typeface="Arial"/>
              <a:buNone/>
            </a:pPr>
            <a:endParaRPr sz="1800" b="0" i="0" u="none" strike="noStrike" cap="none">
              <a:solidFill>
                <a:schemeClr val="dk1"/>
              </a:solidFill>
              <a:latin typeface="Calibri"/>
              <a:ea typeface="Calibri"/>
              <a:cs typeface="Calibri"/>
              <a:sym typeface="Calibri"/>
            </a:endParaRPr>
          </a:p>
          <a:p>
            <a:pPr marL="1371600" marR="0" lvl="3" indent="0" algn="l" rtl="0">
              <a:lnSpc>
                <a:spcPct val="100000"/>
              </a:lnSpc>
              <a:spcBef>
                <a:spcPts val="0"/>
              </a:spcBef>
              <a:spcAft>
                <a:spcPts val="0"/>
              </a:spcAft>
              <a:buClr>
                <a:srgbClr val="000000"/>
              </a:buClr>
              <a:buSzPct val="25000"/>
              <a:buFont typeface="Arial"/>
              <a:buNone/>
            </a:pPr>
            <a:endParaRPr sz="1800" b="0" i="0" u="none" strike="noStrike" cap="none">
              <a:solidFill>
                <a:schemeClr val="dk1"/>
              </a:solidFill>
              <a:latin typeface="Calibri"/>
              <a:ea typeface="Calibri"/>
              <a:cs typeface="Calibri"/>
              <a:sym typeface="Calibri"/>
            </a:endParaRPr>
          </a:p>
          <a:p>
            <a:pPr marL="1828800" marR="0" lvl="4" indent="0" algn="l" rtl="0">
              <a:lnSpc>
                <a:spcPct val="100000"/>
              </a:lnSpc>
              <a:spcBef>
                <a:spcPts val="0"/>
              </a:spcBef>
              <a:spcAft>
                <a:spcPts val="0"/>
              </a:spcAft>
              <a:buClr>
                <a:srgbClr val="000000"/>
              </a:buClr>
              <a:buSzPct val="25000"/>
              <a:buFont typeface="Arial"/>
              <a:buNone/>
            </a:pPr>
            <a:endParaRPr sz="1800" b="0" i="0" u="none" strike="noStrike" cap="none">
              <a:solidFill>
                <a:schemeClr val="dk1"/>
              </a:solidFill>
              <a:latin typeface="Calibri"/>
              <a:ea typeface="Calibri"/>
              <a:cs typeface="Calibri"/>
              <a:sym typeface="Calibri"/>
            </a:endParaRPr>
          </a:p>
          <a:p>
            <a:pPr marL="2286000" marR="0" lvl="5" indent="0" algn="l" rtl="0">
              <a:lnSpc>
                <a:spcPct val="100000"/>
              </a:lnSpc>
              <a:spcBef>
                <a:spcPts val="0"/>
              </a:spcBef>
              <a:spcAft>
                <a:spcPts val="0"/>
              </a:spcAft>
              <a:buClr>
                <a:srgbClr val="000000"/>
              </a:buClr>
              <a:buSzPct val="25000"/>
              <a:buFont typeface="Arial"/>
              <a:buNone/>
            </a:pPr>
            <a:endParaRPr sz="1800" b="0" i="0" u="none" strike="noStrike" cap="none">
              <a:solidFill>
                <a:schemeClr val="dk1"/>
              </a:solidFill>
              <a:latin typeface="Calibri"/>
              <a:ea typeface="Calibri"/>
              <a:cs typeface="Calibri"/>
              <a:sym typeface="Calibri"/>
            </a:endParaRPr>
          </a:p>
          <a:p>
            <a:pPr marL="2743200" marR="0" lvl="6" indent="0" algn="l" rtl="0">
              <a:lnSpc>
                <a:spcPct val="100000"/>
              </a:lnSpc>
              <a:spcBef>
                <a:spcPts val="0"/>
              </a:spcBef>
              <a:spcAft>
                <a:spcPts val="0"/>
              </a:spcAft>
              <a:buClr>
                <a:srgbClr val="000000"/>
              </a:buClr>
              <a:buSzPct val="25000"/>
              <a:buFont typeface="Arial"/>
              <a:buNone/>
            </a:pPr>
            <a:endParaRPr sz="1800" b="0" i="0" u="none" strike="noStrike" cap="none">
              <a:solidFill>
                <a:schemeClr val="dk1"/>
              </a:solidFill>
              <a:latin typeface="Calibri"/>
              <a:ea typeface="Calibri"/>
              <a:cs typeface="Calibri"/>
              <a:sym typeface="Calibri"/>
            </a:endParaRPr>
          </a:p>
          <a:p>
            <a:pPr marL="3200400" marR="0" lvl="7" indent="0" algn="l" rtl="0">
              <a:lnSpc>
                <a:spcPct val="100000"/>
              </a:lnSpc>
              <a:spcBef>
                <a:spcPts val="0"/>
              </a:spcBef>
              <a:spcAft>
                <a:spcPts val="0"/>
              </a:spcAft>
              <a:buClr>
                <a:srgbClr val="000000"/>
              </a:buClr>
              <a:buSzPct val="25000"/>
              <a:buFont typeface="Arial"/>
              <a:buNone/>
            </a:pPr>
            <a:endParaRPr sz="1800" b="0" i="0" u="none" strike="noStrike" cap="none">
              <a:solidFill>
                <a:schemeClr val="dk1"/>
              </a:solidFill>
              <a:latin typeface="Calibri"/>
              <a:ea typeface="Calibri"/>
              <a:cs typeface="Calibri"/>
              <a:sym typeface="Calibri"/>
            </a:endParaRPr>
          </a:p>
          <a:p>
            <a:pPr marL="3657600" marR="0" lvl="8" indent="0" algn="l" rtl="0">
              <a:lnSpc>
                <a:spcPct val="100000"/>
              </a:lnSpc>
              <a:spcBef>
                <a:spcPts val="0"/>
              </a:spcBef>
              <a:spcAft>
                <a:spcPts val="0"/>
              </a:spcAft>
              <a:buClr>
                <a:srgbClr val="000000"/>
              </a:buClr>
              <a:buSzPct val="250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599"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cSld name="OBJECT_WITH_CAPTION_TEXT">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457200" y="204787"/>
            <a:ext cx="3008399" cy="87149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0000"/>
              </a:buClr>
              <a:buFont typeface="Calibri"/>
              <a:buNone/>
              <a:defRPr sz="2000" b="1" i="0" u="none" strike="noStrike" cap="none">
                <a:solidFill>
                  <a:srgbClr val="000000"/>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rgbClr val="000000"/>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rgbClr val="000000"/>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rgbClr val="000000"/>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rgbClr val="000000"/>
                </a:solidFill>
                <a:latin typeface="Calibri"/>
                <a:ea typeface="Calibri"/>
                <a:cs typeface="Calibri"/>
                <a:sym typeface="Calibri"/>
              </a:defRPr>
            </a:lvl5pPr>
            <a:lvl6pPr marL="2514600" marR="0" lvl="5" indent="-228600" algn="ctr" rtl="0">
              <a:spcBef>
                <a:spcPts val="0"/>
              </a:spcBef>
              <a:spcAft>
                <a:spcPts val="0"/>
              </a:spcAft>
              <a:buNone/>
              <a:defRPr sz="4400" b="0" i="0" u="none" strike="noStrike" cap="none">
                <a:solidFill>
                  <a:srgbClr val="000000"/>
                </a:solidFill>
                <a:latin typeface="Calibri"/>
                <a:ea typeface="Calibri"/>
                <a:cs typeface="Calibri"/>
                <a:sym typeface="Calibri"/>
              </a:defRPr>
            </a:lvl6pPr>
            <a:lvl7pPr marL="2971800" marR="0" lvl="6" indent="-228600" algn="ctr" rtl="0">
              <a:spcBef>
                <a:spcPts val="0"/>
              </a:spcBef>
              <a:spcAft>
                <a:spcPts val="0"/>
              </a:spcAft>
              <a:buNone/>
              <a:defRPr sz="4400" b="0" i="0" u="none" strike="noStrike" cap="none">
                <a:solidFill>
                  <a:srgbClr val="000000"/>
                </a:solidFill>
                <a:latin typeface="Calibri"/>
                <a:ea typeface="Calibri"/>
                <a:cs typeface="Calibri"/>
                <a:sym typeface="Calibri"/>
              </a:defRPr>
            </a:lvl7pPr>
            <a:lvl8pPr marL="3429000" marR="0" lvl="7" indent="-228600" algn="ctr" rtl="0">
              <a:spcBef>
                <a:spcPts val="0"/>
              </a:spcBef>
              <a:spcAft>
                <a:spcPts val="0"/>
              </a:spcAft>
              <a:buNone/>
              <a:defRPr sz="4400" b="0" i="0" u="none" strike="noStrike" cap="none">
                <a:solidFill>
                  <a:srgbClr val="000000"/>
                </a:solidFill>
                <a:latin typeface="Calibri"/>
                <a:ea typeface="Calibri"/>
                <a:cs typeface="Calibri"/>
                <a:sym typeface="Calibri"/>
              </a:defRPr>
            </a:lvl8pPr>
            <a:lvl9pPr marL="3886200" marR="0" lvl="8" indent="-228600" algn="ctr" rtl="0">
              <a:spcBef>
                <a:spcPts val="0"/>
              </a:spcBef>
              <a:spcAft>
                <a:spcPts val="0"/>
              </a:spcAft>
              <a:buNone/>
              <a:defRPr sz="4400" b="0" i="0" u="none" strike="noStrike" cap="none">
                <a:solidFill>
                  <a:srgbClr val="000000"/>
                </a:solidFill>
                <a:latin typeface="Calibri"/>
                <a:ea typeface="Calibri"/>
                <a:cs typeface="Calibri"/>
                <a:sym typeface="Calibri"/>
              </a:defRPr>
            </a:lvl9pPr>
          </a:lstStyle>
          <a:p>
            <a:endParaRPr/>
          </a:p>
        </p:txBody>
      </p:sp>
      <p:sp>
        <p:nvSpPr>
          <p:cNvPr id="99" name="Shape 99"/>
          <p:cNvSpPr txBox="1">
            <a:spLocks noGrp="1"/>
          </p:cNvSpPr>
          <p:nvPr>
            <p:ph type="body" idx="1"/>
          </p:nvPr>
        </p:nvSpPr>
        <p:spPr>
          <a:xfrm>
            <a:off x="3575050" y="204787"/>
            <a:ext cx="5111699" cy="4389599"/>
          </a:xfrm>
          <a:prstGeom prst="rect">
            <a:avLst/>
          </a:prstGeom>
          <a:noFill/>
          <a:ln>
            <a:noFill/>
          </a:ln>
        </p:spPr>
        <p:txBody>
          <a:bodyPr lIns="91425" tIns="91425" rIns="91425" bIns="91425" anchor="t" anchorCtr="0"/>
          <a:lstStyle>
            <a:lvl1pPr marL="342900" marR="0" lvl="0" indent="-25400" algn="l" rtl="0">
              <a:lnSpc>
                <a:spcPct val="100000"/>
              </a:lnSpc>
              <a:spcBef>
                <a:spcPts val="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1pPr>
            <a:lvl2pPr marL="742950" marR="0" lvl="1" indent="-6350" algn="l" rtl="0">
              <a:lnSpc>
                <a:spcPct val="100000"/>
              </a:lnSpc>
              <a:spcBef>
                <a:spcPts val="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2pPr>
            <a:lvl3pPr marL="1143000" marR="0" lvl="2" indent="12700" algn="l" rtl="0">
              <a:lnSpc>
                <a:spcPct val="100000"/>
              </a:lnSpc>
              <a:spcBef>
                <a:spcPts val="0"/>
              </a:spcBef>
              <a:spcAft>
                <a:spcPts val="0"/>
              </a:spcAft>
              <a:buClr>
                <a:srgbClr val="000000"/>
              </a:buClr>
              <a:buSzPct val="100000"/>
              <a:buFont typeface="Arial"/>
              <a:buChar char="●"/>
              <a:defRPr sz="2400" b="0" i="0" u="none" strike="noStrike" cap="none">
                <a:solidFill>
                  <a:srgbClr val="000000"/>
                </a:solidFill>
                <a:latin typeface="Calibri"/>
                <a:ea typeface="Calibri"/>
                <a:cs typeface="Calibri"/>
                <a:sym typeface="Calibri"/>
              </a:defRPr>
            </a:lvl3pPr>
            <a:lvl4pPr marL="1600200" marR="0" lvl="3" indent="-25400" algn="l" rtl="0">
              <a:lnSpc>
                <a:spcPct val="100000"/>
              </a:lnSpc>
              <a:spcBef>
                <a:spcPts val="0"/>
              </a:spcBef>
              <a:spcAft>
                <a:spcPts val="0"/>
              </a:spcAft>
              <a:buClr>
                <a:srgbClr val="000000"/>
              </a:buClr>
              <a:buSzPct val="100000"/>
              <a:buFont typeface="Arial"/>
              <a:buChar char="●"/>
              <a:defRPr sz="2000" b="0" i="0" u="none" strike="noStrike" cap="none">
                <a:solidFill>
                  <a:srgbClr val="000000"/>
                </a:solidFill>
                <a:latin typeface="Calibri"/>
                <a:ea typeface="Calibri"/>
                <a:cs typeface="Calibri"/>
                <a:sym typeface="Calibri"/>
              </a:defRPr>
            </a:lvl4pPr>
            <a:lvl5pPr marL="2057400" marR="0" lvl="4" indent="-25400" algn="l" rtl="0">
              <a:lnSpc>
                <a:spcPct val="100000"/>
              </a:lnSpc>
              <a:spcBef>
                <a:spcPts val="0"/>
              </a:spcBef>
              <a:spcAft>
                <a:spcPts val="0"/>
              </a:spcAft>
              <a:buClr>
                <a:srgbClr val="000000"/>
              </a:buClr>
              <a:buSzPct val="100000"/>
              <a:buFont typeface="Arial"/>
              <a:buChar char="●"/>
              <a:defRPr sz="2000" b="0" i="0" u="none" strike="noStrike" cap="none">
                <a:solidFill>
                  <a:srgbClr val="000000"/>
                </a:solidFill>
                <a:latin typeface="Calibri"/>
                <a:ea typeface="Calibri"/>
                <a:cs typeface="Calibri"/>
                <a:sym typeface="Calibri"/>
              </a:defRPr>
            </a:lvl5pPr>
            <a:lvl6pPr marL="2514600" marR="0" lvl="5" indent="-228600" algn="l" rtl="0">
              <a:lnSpc>
                <a:spcPct val="100000"/>
              </a:lnSpc>
              <a:spcBef>
                <a:spcPts val="0"/>
              </a:spcBef>
              <a:spcAft>
                <a:spcPts val="0"/>
              </a:spcAft>
              <a:buClr>
                <a:srgbClr val="000000"/>
              </a:buClr>
              <a:buFont typeface="Calibri"/>
              <a:buNone/>
              <a:defRPr sz="2000" b="0" i="0" u="none" strike="noStrike" cap="none">
                <a:solidFill>
                  <a:srgbClr val="000000"/>
                </a:solidFill>
                <a:latin typeface="Calibri"/>
                <a:ea typeface="Calibri"/>
                <a:cs typeface="Calibri"/>
                <a:sym typeface="Calibri"/>
              </a:defRPr>
            </a:lvl6pPr>
            <a:lvl7pPr marL="2971800" marR="0" lvl="6" indent="-228600" algn="l" rtl="0">
              <a:lnSpc>
                <a:spcPct val="100000"/>
              </a:lnSpc>
              <a:spcBef>
                <a:spcPts val="0"/>
              </a:spcBef>
              <a:spcAft>
                <a:spcPts val="0"/>
              </a:spcAft>
              <a:buClr>
                <a:srgbClr val="000000"/>
              </a:buClr>
              <a:buFont typeface="Calibri"/>
              <a:buNone/>
              <a:defRPr sz="2000" b="0" i="0" u="none" strike="noStrike" cap="none">
                <a:solidFill>
                  <a:srgbClr val="000000"/>
                </a:solidFill>
                <a:latin typeface="Calibri"/>
                <a:ea typeface="Calibri"/>
                <a:cs typeface="Calibri"/>
                <a:sym typeface="Calibri"/>
              </a:defRPr>
            </a:lvl7pPr>
            <a:lvl8pPr marL="3429000" marR="0" lvl="7" indent="-228600" algn="l" rtl="0">
              <a:lnSpc>
                <a:spcPct val="100000"/>
              </a:lnSpc>
              <a:spcBef>
                <a:spcPts val="0"/>
              </a:spcBef>
              <a:spcAft>
                <a:spcPts val="0"/>
              </a:spcAft>
              <a:buClr>
                <a:srgbClr val="000000"/>
              </a:buClr>
              <a:buFont typeface="Calibri"/>
              <a:buNone/>
              <a:defRPr sz="2000" b="0" i="0" u="none" strike="noStrike" cap="none">
                <a:solidFill>
                  <a:srgbClr val="000000"/>
                </a:solidFill>
                <a:latin typeface="Calibri"/>
                <a:ea typeface="Calibri"/>
                <a:cs typeface="Calibri"/>
                <a:sym typeface="Calibri"/>
              </a:defRPr>
            </a:lvl8pPr>
            <a:lvl9pPr marL="3886200" marR="0" lvl="8" indent="-228600" algn="l" rtl="0">
              <a:lnSpc>
                <a:spcPct val="100000"/>
              </a:lnSpc>
              <a:spcBef>
                <a:spcPts val="0"/>
              </a:spcBef>
              <a:spcAft>
                <a:spcPts val="0"/>
              </a:spcAft>
              <a:buClr>
                <a:srgbClr val="000000"/>
              </a:buClr>
              <a:buFont typeface="Calibri"/>
              <a:buNone/>
              <a:defRPr sz="2000" b="0" i="0" u="none" strike="noStrike" cap="none">
                <a:solidFill>
                  <a:srgbClr val="000000"/>
                </a:solidFill>
                <a:latin typeface="Calibri"/>
                <a:ea typeface="Calibri"/>
                <a:cs typeface="Calibri"/>
                <a:sym typeface="Calibri"/>
              </a:defRPr>
            </a:lvl9pPr>
          </a:lstStyle>
          <a:p>
            <a:endParaRPr/>
          </a:p>
        </p:txBody>
      </p:sp>
      <p:sp>
        <p:nvSpPr>
          <p:cNvPr id="100" name="Shape 100"/>
          <p:cNvSpPr txBox="1">
            <a:spLocks noGrp="1"/>
          </p:cNvSpPr>
          <p:nvPr>
            <p:ph type="body" idx="2"/>
          </p:nvPr>
        </p:nvSpPr>
        <p:spPr>
          <a:xfrm>
            <a:off x="457200" y="1076325"/>
            <a:ext cx="3008399" cy="35183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Calibri"/>
              <a:buNone/>
              <a:defRPr sz="14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Font typeface="Calibri"/>
              <a:buNone/>
              <a:defRPr sz="1200" b="0" i="0" u="none" strike="noStrike" cap="none">
                <a:solidFill>
                  <a:srgbClr val="000000"/>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Font typeface="Calibri"/>
              <a:buNone/>
              <a:defRPr sz="1000" b="0" i="0" u="none" strike="noStrike" cap="none">
                <a:solidFill>
                  <a:srgbClr val="000000"/>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Font typeface="Calibri"/>
              <a:buNone/>
              <a:defRPr sz="900" b="0" i="0" u="none" strike="noStrike" cap="none">
                <a:solidFill>
                  <a:srgbClr val="000000"/>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Font typeface="Calibri"/>
              <a:buNone/>
              <a:defRPr sz="900" b="0" i="0" u="none" strike="noStrike" cap="none">
                <a:solidFill>
                  <a:srgbClr val="000000"/>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Font typeface="Calibri"/>
              <a:buNone/>
              <a:defRPr sz="900" b="0" i="0" u="none" strike="noStrike" cap="none">
                <a:solidFill>
                  <a:srgbClr val="000000"/>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Font typeface="Calibri"/>
              <a:buNone/>
              <a:defRPr sz="900" b="0" i="0" u="none" strike="noStrike" cap="none">
                <a:solidFill>
                  <a:srgbClr val="000000"/>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Font typeface="Calibri"/>
              <a:buNone/>
              <a:defRPr sz="900" b="0" i="0" u="none" strike="noStrike" cap="none">
                <a:solidFill>
                  <a:srgbClr val="000000"/>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Font typeface="Calibri"/>
              <a:buNone/>
              <a:defRPr sz="900" b="0" i="0" u="none" strike="noStrike" cap="none">
                <a:solidFill>
                  <a:srgbClr val="000000"/>
                </a:solidFill>
                <a:latin typeface="Calibri"/>
                <a:ea typeface="Calibri"/>
                <a:cs typeface="Calibri"/>
                <a:sym typeface="Calibri"/>
              </a:defRPr>
            </a:lvl9pPr>
          </a:lstStyle>
          <a:p>
            <a:endParaRPr/>
          </a:p>
        </p:txBody>
      </p:sp>
      <p:sp>
        <p:nvSpPr>
          <p:cNvPr id="101" name="Shape 101"/>
          <p:cNvSpPr txBox="1">
            <a:spLocks noGrp="1"/>
          </p:cNvSpPr>
          <p:nvPr>
            <p:ph type="dt" idx="10"/>
          </p:nvPr>
        </p:nvSpPr>
        <p:spPr>
          <a:xfrm>
            <a:off x="457200" y="4731543"/>
            <a:ext cx="2132099" cy="344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Calibri"/>
              <a:buNone/>
              <a:defRPr sz="18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2" name="Shape 102"/>
          <p:cNvSpPr txBox="1">
            <a:spLocks noGrp="1"/>
          </p:cNvSpPr>
          <p:nvPr>
            <p:ph type="sldNum" idx="12"/>
          </p:nvPr>
        </p:nvSpPr>
        <p:spPr>
          <a:xfrm>
            <a:off x="6553200" y="4731543"/>
            <a:ext cx="2132099" cy="3440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Calibri"/>
              <a:buNone/>
            </a:pPr>
            <a:endParaRPr sz="1800" b="0" i="0" u="none" strike="noStrike" cap="none">
              <a:solidFill>
                <a:srgbClr val="000000"/>
              </a:solidFill>
              <a:latin typeface="Calibri"/>
              <a:ea typeface="Calibri"/>
              <a:cs typeface="Calibri"/>
              <a:sym typeface="Calibri"/>
            </a:endParaRPr>
          </a:p>
          <a:p>
            <a:pPr marL="457200" marR="0" lvl="1" indent="0" algn="l" rtl="0">
              <a:lnSpc>
                <a:spcPct val="100000"/>
              </a:lnSpc>
              <a:spcBef>
                <a:spcPts val="0"/>
              </a:spcBef>
              <a:spcAft>
                <a:spcPts val="0"/>
              </a:spcAft>
              <a:buClr>
                <a:srgbClr val="000000"/>
              </a:buClr>
              <a:buSzPct val="25000"/>
              <a:buFont typeface="Arial"/>
              <a:buNone/>
            </a:pPr>
            <a:endParaRPr sz="1800" b="0" i="0" u="none" strike="noStrike" cap="none">
              <a:solidFill>
                <a:schemeClr val="dk1"/>
              </a:solidFill>
              <a:latin typeface="Calibri"/>
              <a:ea typeface="Calibri"/>
              <a:cs typeface="Calibri"/>
              <a:sym typeface="Calibri"/>
            </a:endParaRPr>
          </a:p>
          <a:p>
            <a:pPr marL="914400" marR="0" lvl="2" indent="0" algn="l" rtl="0">
              <a:lnSpc>
                <a:spcPct val="100000"/>
              </a:lnSpc>
              <a:spcBef>
                <a:spcPts val="0"/>
              </a:spcBef>
              <a:spcAft>
                <a:spcPts val="0"/>
              </a:spcAft>
              <a:buClr>
                <a:srgbClr val="000000"/>
              </a:buClr>
              <a:buSzPct val="25000"/>
              <a:buFont typeface="Arial"/>
              <a:buNone/>
            </a:pPr>
            <a:endParaRPr sz="1800" b="0" i="0" u="none" strike="noStrike" cap="none">
              <a:solidFill>
                <a:schemeClr val="dk1"/>
              </a:solidFill>
              <a:latin typeface="Calibri"/>
              <a:ea typeface="Calibri"/>
              <a:cs typeface="Calibri"/>
              <a:sym typeface="Calibri"/>
            </a:endParaRPr>
          </a:p>
          <a:p>
            <a:pPr marL="1371600" marR="0" lvl="3" indent="0" algn="l" rtl="0">
              <a:lnSpc>
                <a:spcPct val="100000"/>
              </a:lnSpc>
              <a:spcBef>
                <a:spcPts val="0"/>
              </a:spcBef>
              <a:spcAft>
                <a:spcPts val="0"/>
              </a:spcAft>
              <a:buClr>
                <a:srgbClr val="000000"/>
              </a:buClr>
              <a:buSzPct val="25000"/>
              <a:buFont typeface="Arial"/>
              <a:buNone/>
            </a:pPr>
            <a:endParaRPr sz="1800" b="0" i="0" u="none" strike="noStrike" cap="none">
              <a:solidFill>
                <a:schemeClr val="dk1"/>
              </a:solidFill>
              <a:latin typeface="Calibri"/>
              <a:ea typeface="Calibri"/>
              <a:cs typeface="Calibri"/>
              <a:sym typeface="Calibri"/>
            </a:endParaRPr>
          </a:p>
          <a:p>
            <a:pPr marL="1828800" marR="0" lvl="4" indent="0" algn="l" rtl="0">
              <a:lnSpc>
                <a:spcPct val="100000"/>
              </a:lnSpc>
              <a:spcBef>
                <a:spcPts val="0"/>
              </a:spcBef>
              <a:spcAft>
                <a:spcPts val="0"/>
              </a:spcAft>
              <a:buClr>
                <a:srgbClr val="000000"/>
              </a:buClr>
              <a:buSzPct val="25000"/>
              <a:buFont typeface="Arial"/>
              <a:buNone/>
            </a:pPr>
            <a:endParaRPr sz="1800" b="0" i="0" u="none" strike="noStrike" cap="none">
              <a:solidFill>
                <a:schemeClr val="dk1"/>
              </a:solidFill>
              <a:latin typeface="Calibri"/>
              <a:ea typeface="Calibri"/>
              <a:cs typeface="Calibri"/>
              <a:sym typeface="Calibri"/>
            </a:endParaRPr>
          </a:p>
          <a:p>
            <a:pPr marL="2286000" marR="0" lvl="5" indent="0" algn="l" rtl="0">
              <a:lnSpc>
                <a:spcPct val="100000"/>
              </a:lnSpc>
              <a:spcBef>
                <a:spcPts val="0"/>
              </a:spcBef>
              <a:spcAft>
                <a:spcPts val="0"/>
              </a:spcAft>
              <a:buClr>
                <a:srgbClr val="000000"/>
              </a:buClr>
              <a:buSzPct val="25000"/>
              <a:buFont typeface="Arial"/>
              <a:buNone/>
            </a:pPr>
            <a:endParaRPr sz="1800" b="0" i="0" u="none" strike="noStrike" cap="none">
              <a:solidFill>
                <a:schemeClr val="dk1"/>
              </a:solidFill>
              <a:latin typeface="Calibri"/>
              <a:ea typeface="Calibri"/>
              <a:cs typeface="Calibri"/>
              <a:sym typeface="Calibri"/>
            </a:endParaRPr>
          </a:p>
          <a:p>
            <a:pPr marL="2743200" marR="0" lvl="6" indent="0" algn="l" rtl="0">
              <a:lnSpc>
                <a:spcPct val="100000"/>
              </a:lnSpc>
              <a:spcBef>
                <a:spcPts val="0"/>
              </a:spcBef>
              <a:spcAft>
                <a:spcPts val="0"/>
              </a:spcAft>
              <a:buClr>
                <a:srgbClr val="000000"/>
              </a:buClr>
              <a:buSzPct val="25000"/>
              <a:buFont typeface="Arial"/>
              <a:buNone/>
            </a:pPr>
            <a:endParaRPr sz="1800" b="0" i="0" u="none" strike="noStrike" cap="none">
              <a:solidFill>
                <a:schemeClr val="dk1"/>
              </a:solidFill>
              <a:latin typeface="Calibri"/>
              <a:ea typeface="Calibri"/>
              <a:cs typeface="Calibri"/>
              <a:sym typeface="Calibri"/>
            </a:endParaRPr>
          </a:p>
          <a:p>
            <a:pPr marL="3200400" marR="0" lvl="7" indent="0" algn="l" rtl="0">
              <a:lnSpc>
                <a:spcPct val="100000"/>
              </a:lnSpc>
              <a:spcBef>
                <a:spcPts val="0"/>
              </a:spcBef>
              <a:spcAft>
                <a:spcPts val="0"/>
              </a:spcAft>
              <a:buClr>
                <a:srgbClr val="000000"/>
              </a:buClr>
              <a:buSzPct val="25000"/>
              <a:buFont typeface="Arial"/>
              <a:buNone/>
            </a:pPr>
            <a:endParaRPr sz="1800" b="0" i="0" u="none" strike="noStrike" cap="none">
              <a:solidFill>
                <a:schemeClr val="dk1"/>
              </a:solidFill>
              <a:latin typeface="Calibri"/>
              <a:ea typeface="Calibri"/>
              <a:cs typeface="Calibri"/>
              <a:sym typeface="Calibri"/>
            </a:endParaRPr>
          </a:p>
          <a:p>
            <a:pPr marL="3657600" marR="0" lvl="8" indent="0" algn="l" rtl="0">
              <a:lnSpc>
                <a:spcPct val="100000"/>
              </a:lnSpc>
              <a:spcBef>
                <a:spcPts val="0"/>
              </a:spcBef>
              <a:spcAft>
                <a:spcPts val="0"/>
              </a:spcAft>
              <a:buClr>
                <a:srgbClr val="000000"/>
              </a:buClr>
              <a:buSzPct val="250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cSld name="PICTURE_WITH_CAPTION_TEXT">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1792288" y="3600450"/>
            <a:ext cx="5486399" cy="42509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0000"/>
              </a:buClr>
              <a:buFont typeface="Calibri"/>
              <a:buNone/>
              <a:defRPr sz="2000" b="1" i="0" u="none" strike="noStrike" cap="none">
                <a:solidFill>
                  <a:srgbClr val="000000"/>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rgbClr val="000000"/>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rgbClr val="000000"/>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rgbClr val="000000"/>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rgbClr val="000000"/>
                </a:solidFill>
                <a:latin typeface="Calibri"/>
                <a:ea typeface="Calibri"/>
                <a:cs typeface="Calibri"/>
                <a:sym typeface="Calibri"/>
              </a:defRPr>
            </a:lvl5pPr>
            <a:lvl6pPr marL="2514600" marR="0" lvl="5" indent="-228600" algn="ctr" rtl="0">
              <a:spcBef>
                <a:spcPts val="0"/>
              </a:spcBef>
              <a:spcAft>
                <a:spcPts val="0"/>
              </a:spcAft>
              <a:buNone/>
              <a:defRPr sz="4400" b="0" i="0" u="none" strike="noStrike" cap="none">
                <a:solidFill>
                  <a:srgbClr val="000000"/>
                </a:solidFill>
                <a:latin typeface="Calibri"/>
                <a:ea typeface="Calibri"/>
                <a:cs typeface="Calibri"/>
                <a:sym typeface="Calibri"/>
              </a:defRPr>
            </a:lvl6pPr>
            <a:lvl7pPr marL="2971800" marR="0" lvl="6" indent="-228600" algn="ctr" rtl="0">
              <a:spcBef>
                <a:spcPts val="0"/>
              </a:spcBef>
              <a:spcAft>
                <a:spcPts val="0"/>
              </a:spcAft>
              <a:buNone/>
              <a:defRPr sz="4400" b="0" i="0" u="none" strike="noStrike" cap="none">
                <a:solidFill>
                  <a:srgbClr val="000000"/>
                </a:solidFill>
                <a:latin typeface="Calibri"/>
                <a:ea typeface="Calibri"/>
                <a:cs typeface="Calibri"/>
                <a:sym typeface="Calibri"/>
              </a:defRPr>
            </a:lvl7pPr>
            <a:lvl8pPr marL="3429000" marR="0" lvl="7" indent="-228600" algn="ctr" rtl="0">
              <a:spcBef>
                <a:spcPts val="0"/>
              </a:spcBef>
              <a:spcAft>
                <a:spcPts val="0"/>
              </a:spcAft>
              <a:buNone/>
              <a:defRPr sz="4400" b="0" i="0" u="none" strike="noStrike" cap="none">
                <a:solidFill>
                  <a:srgbClr val="000000"/>
                </a:solidFill>
                <a:latin typeface="Calibri"/>
                <a:ea typeface="Calibri"/>
                <a:cs typeface="Calibri"/>
                <a:sym typeface="Calibri"/>
              </a:defRPr>
            </a:lvl8pPr>
            <a:lvl9pPr marL="3886200" marR="0" lvl="8" indent="-228600" algn="ctr" rtl="0">
              <a:spcBef>
                <a:spcPts val="0"/>
              </a:spcBef>
              <a:spcAft>
                <a:spcPts val="0"/>
              </a:spcAft>
              <a:buNone/>
              <a:defRPr sz="4400" b="0" i="0" u="none" strike="noStrike" cap="none">
                <a:solidFill>
                  <a:srgbClr val="000000"/>
                </a:solidFill>
                <a:latin typeface="Calibri"/>
                <a:ea typeface="Calibri"/>
                <a:cs typeface="Calibri"/>
                <a:sym typeface="Calibri"/>
              </a:defRPr>
            </a:lvl9pPr>
          </a:lstStyle>
          <a:p>
            <a:endParaRPr/>
          </a:p>
        </p:txBody>
      </p:sp>
      <p:sp>
        <p:nvSpPr>
          <p:cNvPr id="105" name="Shape 105"/>
          <p:cNvSpPr>
            <a:spLocks noGrp="1"/>
          </p:cNvSpPr>
          <p:nvPr>
            <p:ph type="pic" idx="2"/>
          </p:nvPr>
        </p:nvSpPr>
        <p:spPr>
          <a:xfrm>
            <a:off x="1792288" y="459581"/>
            <a:ext cx="5486399" cy="3086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Calibri"/>
              <a:buNone/>
              <a:defRPr sz="32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2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2000" b="0" i="0" u="none" strike="noStrike" cap="none">
                <a:solidFill>
                  <a:schemeClr val="dk1"/>
                </a:solidFill>
                <a:latin typeface="Calibri"/>
                <a:ea typeface="Calibri"/>
                <a:cs typeface="Calibri"/>
                <a:sym typeface="Calibri"/>
              </a:defRPr>
            </a:lvl9pPr>
          </a:lstStyle>
          <a:p>
            <a:endParaRPr/>
          </a:p>
        </p:txBody>
      </p:sp>
      <p:sp>
        <p:nvSpPr>
          <p:cNvPr id="106" name="Shape 106"/>
          <p:cNvSpPr txBox="1">
            <a:spLocks noGrp="1"/>
          </p:cNvSpPr>
          <p:nvPr>
            <p:ph type="body" idx="1"/>
          </p:nvPr>
        </p:nvSpPr>
        <p:spPr>
          <a:xfrm>
            <a:off x="1792288" y="4025502"/>
            <a:ext cx="5486399" cy="6035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Calibri"/>
              <a:buNone/>
              <a:defRPr sz="14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Font typeface="Calibri"/>
              <a:buNone/>
              <a:defRPr sz="1200" b="0" i="0" u="none" strike="noStrike" cap="none">
                <a:solidFill>
                  <a:srgbClr val="000000"/>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Font typeface="Calibri"/>
              <a:buNone/>
              <a:defRPr sz="1000" b="0" i="0" u="none" strike="noStrike" cap="none">
                <a:solidFill>
                  <a:srgbClr val="000000"/>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Font typeface="Calibri"/>
              <a:buNone/>
              <a:defRPr sz="900" b="0" i="0" u="none" strike="noStrike" cap="none">
                <a:solidFill>
                  <a:srgbClr val="000000"/>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Font typeface="Calibri"/>
              <a:buNone/>
              <a:defRPr sz="900" b="0" i="0" u="none" strike="noStrike" cap="none">
                <a:solidFill>
                  <a:srgbClr val="000000"/>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Font typeface="Calibri"/>
              <a:buNone/>
              <a:defRPr sz="900" b="0" i="0" u="none" strike="noStrike" cap="none">
                <a:solidFill>
                  <a:srgbClr val="000000"/>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Font typeface="Calibri"/>
              <a:buNone/>
              <a:defRPr sz="900" b="0" i="0" u="none" strike="noStrike" cap="none">
                <a:solidFill>
                  <a:srgbClr val="000000"/>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Font typeface="Calibri"/>
              <a:buNone/>
              <a:defRPr sz="900" b="0" i="0" u="none" strike="noStrike" cap="none">
                <a:solidFill>
                  <a:srgbClr val="000000"/>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Font typeface="Calibri"/>
              <a:buNone/>
              <a:defRPr sz="900" b="0" i="0" u="none" strike="noStrike" cap="none">
                <a:solidFill>
                  <a:srgbClr val="000000"/>
                </a:solidFill>
                <a:latin typeface="Calibri"/>
                <a:ea typeface="Calibri"/>
                <a:cs typeface="Calibri"/>
                <a:sym typeface="Calibri"/>
              </a:defRPr>
            </a:lvl9pPr>
          </a:lstStyle>
          <a:p>
            <a:endParaRPr/>
          </a:p>
        </p:txBody>
      </p:sp>
      <p:sp>
        <p:nvSpPr>
          <p:cNvPr id="107" name="Shape 107"/>
          <p:cNvSpPr txBox="1">
            <a:spLocks noGrp="1"/>
          </p:cNvSpPr>
          <p:nvPr>
            <p:ph type="dt" idx="10"/>
          </p:nvPr>
        </p:nvSpPr>
        <p:spPr>
          <a:xfrm>
            <a:off x="457200" y="4731543"/>
            <a:ext cx="2132099" cy="344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Calibri"/>
              <a:buNone/>
              <a:defRPr sz="18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8" name="Shape 108"/>
          <p:cNvSpPr txBox="1">
            <a:spLocks noGrp="1"/>
          </p:cNvSpPr>
          <p:nvPr>
            <p:ph type="sldNum" idx="12"/>
          </p:nvPr>
        </p:nvSpPr>
        <p:spPr>
          <a:xfrm>
            <a:off x="6553200" y="4731543"/>
            <a:ext cx="2132099" cy="3440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Calibri"/>
              <a:buNone/>
            </a:pPr>
            <a:endParaRPr sz="1800" b="0" i="0" u="none" strike="noStrike" cap="none">
              <a:solidFill>
                <a:srgbClr val="000000"/>
              </a:solidFill>
              <a:latin typeface="Calibri"/>
              <a:ea typeface="Calibri"/>
              <a:cs typeface="Calibri"/>
              <a:sym typeface="Calibri"/>
            </a:endParaRPr>
          </a:p>
          <a:p>
            <a:pPr marL="457200" marR="0" lvl="1" indent="0" algn="l" rtl="0">
              <a:lnSpc>
                <a:spcPct val="100000"/>
              </a:lnSpc>
              <a:spcBef>
                <a:spcPts val="0"/>
              </a:spcBef>
              <a:spcAft>
                <a:spcPts val="0"/>
              </a:spcAft>
              <a:buClr>
                <a:srgbClr val="000000"/>
              </a:buClr>
              <a:buSzPct val="25000"/>
              <a:buFont typeface="Arial"/>
              <a:buNone/>
            </a:pPr>
            <a:endParaRPr sz="1800" b="0" i="0" u="none" strike="noStrike" cap="none">
              <a:solidFill>
                <a:schemeClr val="dk1"/>
              </a:solidFill>
              <a:latin typeface="Calibri"/>
              <a:ea typeface="Calibri"/>
              <a:cs typeface="Calibri"/>
              <a:sym typeface="Calibri"/>
            </a:endParaRPr>
          </a:p>
          <a:p>
            <a:pPr marL="914400" marR="0" lvl="2" indent="0" algn="l" rtl="0">
              <a:lnSpc>
                <a:spcPct val="100000"/>
              </a:lnSpc>
              <a:spcBef>
                <a:spcPts val="0"/>
              </a:spcBef>
              <a:spcAft>
                <a:spcPts val="0"/>
              </a:spcAft>
              <a:buClr>
                <a:srgbClr val="000000"/>
              </a:buClr>
              <a:buSzPct val="25000"/>
              <a:buFont typeface="Arial"/>
              <a:buNone/>
            </a:pPr>
            <a:endParaRPr sz="1800" b="0" i="0" u="none" strike="noStrike" cap="none">
              <a:solidFill>
                <a:schemeClr val="dk1"/>
              </a:solidFill>
              <a:latin typeface="Calibri"/>
              <a:ea typeface="Calibri"/>
              <a:cs typeface="Calibri"/>
              <a:sym typeface="Calibri"/>
            </a:endParaRPr>
          </a:p>
          <a:p>
            <a:pPr marL="1371600" marR="0" lvl="3" indent="0" algn="l" rtl="0">
              <a:lnSpc>
                <a:spcPct val="100000"/>
              </a:lnSpc>
              <a:spcBef>
                <a:spcPts val="0"/>
              </a:spcBef>
              <a:spcAft>
                <a:spcPts val="0"/>
              </a:spcAft>
              <a:buClr>
                <a:srgbClr val="000000"/>
              </a:buClr>
              <a:buSzPct val="25000"/>
              <a:buFont typeface="Arial"/>
              <a:buNone/>
            </a:pPr>
            <a:endParaRPr sz="1800" b="0" i="0" u="none" strike="noStrike" cap="none">
              <a:solidFill>
                <a:schemeClr val="dk1"/>
              </a:solidFill>
              <a:latin typeface="Calibri"/>
              <a:ea typeface="Calibri"/>
              <a:cs typeface="Calibri"/>
              <a:sym typeface="Calibri"/>
            </a:endParaRPr>
          </a:p>
          <a:p>
            <a:pPr marL="1828800" marR="0" lvl="4" indent="0" algn="l" rtl="0">
              <a:lnSpc>
                <a:spcPct val="100000"/>
              </a:lnSpc>
              <a:spcBef>
                <a:spcPts val="0"/>
              </a:spcBef>
              <a:spcAft>
                <a:spcPts val="0"/>
              </a:spcAft>
              <a:buClr>
                <a:srgbClr val="000000"/>
              </a:buClr>
              <a:buSzPct val="25000"/>
              <a:buFont typeface="Arial"/>
              <a:buNone/>
            </a:pPr>
            <a:endParaRPr sz="1800" b="0" i="0" u="none" strike="noStrike" cap="none">
              <a:solidFill>
                <a:schemeClr val="dk1"/>
              </a:solidFill>
              <a:latin typeface="Calibri"/>
              <a:ea typeface="Calibri"/>
              <a:cs typeface="Calibri"/>
              <a:sym typeface="Calibri"/>
            </a:endParaRPr>
          </a:p>
          <a:p>
            <a:pPr marL="2286000" marR="0" lvl="5" indent="0" algn="l" rtl="0">
              <a:lnSpc>
                <a:spcPct val="100000"/>
              </a:lnSpc>
              <a:spcBef>
                <a:spcPts val="0"/>
              </a:spcBef>
              <a:spcAft>
                <a:spcPts val="0"/>
              </a:spcAft>
              <a:buClr>
                <a:srgbClr val="000000"/>
              </a:buClr>
              <a:buSzPct val="25000"/>
              <a:buFont typeface="Arial"/>
              <a:buNone/>
            </a:pPr>
            <a:endParaRPr sz="1800" b="0" i="0" u="none" strike="noStrike" cap="none">
              <a:solidFill>
                <a:schemeClr val="dk1"/>
              </a:solidFill>
              <a:latin typeface="Calibri"/>
              <a:ea typeface="Calibri"/>
              <a:cs typeface="Calibri"/>
              <a:sym typeface="Calibri"/>
            </a:endParaRPr>
          </a:p>
          <a:p>
            <a:pPr marL="2743200" marR="0" lvl="6" indent="0" algn="l" rtl="0">
              <a:lnSpc>
                <a:spcPct val="100000"/>
              </a:lnSpc>
              <a:spcBef>
                <a:spcPts val="0"/>
              </a:spcBef>
              <a:spcAft>
                <a:spcPts val="0"/>
              </a:spcAft>
              <a:buClr>
                <a:srgbClr val="000000"/>
              </a:buClr>
              <a:buSzPct val="25000"/>
              <a:buFont typeface="Arial"/>
              <a:buNone/>
            </a:pPr>
            <a:endParaRPr sz="1800" b="0" i="0" u="none" strike="noStrike" cap="none">
              <a:solidFill>
                <a:schemeClr val="dk1"/>
              </a:solidFill>
              <a:latin typeface="Calibri"/>
              <a:ea typeface="Calibri"/>
              <a:cs typeface="Calibri"/>
              <a:sym typeface="Calibri"/>
            </a:endParaRPr>
          </a:p>
          <a:p>
            <a:pPr marL="3200400" marR="0" lvl="7" indent="0" algn="l" rtl="0">
              <a:lnSpc>
                <a:spcPct val="100000"/>
              </a:lnSpc>
              <a:spcBef>
                <a:spcPts val="0"/>
              </a:spcBef>
              <a:spcAft>
                <a:spcPts val="0"/>
              </a:spcAft>
              <a:buClr>
                <a:srgbClr val="000000"/>
              </a:buClr>
              <a:buSzPct val="25000"/>
              <a:buFont typeface="Arial"/>
              <a:buNone/>
            </a:pPr>
            <a:endParaRPr sz="1800" b="0" i="0" u="none" strike="noStrike" cap="none">
              <a:solidFill>
                <a:schemeClr val="dk1"/>
              </a:solidFill>
              <a:latin typeface="Calibri"/>
              <a:ea typeface="Calibri"/>
              <a:cs typeface="Calibri"/>
              <a:sym typeface="Calibri"/>
            </a:endParaRPr>
          </a:p>
          <a:p>
            <a:pPr marL="3657600" marR="0" lvl="8" indent="0" algn="l" rtl="0">
              <a:lnSpc>
                <a:spcPct val="100000"/>
              </a:lnSpc>
              <a:spcBef>
                <a:spcPts val="0"/>
              </a:spcBef>
              <a:spcAft>
                <a:spcPts val="0"/>
              </a:spcAft>
              <a:buClr>
                <a:srgbClr val="000000"/>
              </a:buClr>
              <a:buSzPct val="250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cSld name="VERTICAL_TEXT">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57200" y="205977"/>
            <a:ext cx="8228100" cy="856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rgbClr val="000000"/>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rgbClr val="000000"/>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rgbClr val="000000"/>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rgbClr val="000000"/>
                </a:solidFill>
                <a:latin typeface="Calibri"/>
                <a:ea typeface="Calibri"/>
                <a:cs typeface="Calibri"/>
                <a:sym typeface="Calibri"/>
              </a:defRPr>
            </a:lvl5pPr>
            <a:lvl6pPr marL="2514600" marR="0" lvl="5" indent="-228600" algn="ctr" rtl="0">
              <a:spcBef>
                <a:spcPts val="0"/>
              </a:spcBef>
              <a:spcAft>
                <a:spcPts val="0"/>
              </a:spcAft>
              <a:buNone/>
              <a:defRPr sz="4400" b="0" i="0" u="none" strike="noStrike" cap="none">
                <a:solidFill>
                  <a:srgbClr val="000000"/>
                </a:solidFill>
                <a:latin typeface="Calibri"/>
                <a:ea typeface="Calibri"/>
                <a:cs typeface="Calibri"/>
                <a:sym typeface="Calibri"/>
              </a:defRPr>
            </a:lvl6pPr>
            <a:lvl7pPr marL="2971800" marR="0" lvl="6" indent="-228600" algn="ctr" rtl="0">
              <a:spcBef>
                <a:spcPts val="0"/>
              </a:spcBef>
              <a:spcAft>
                <a:spcPts val="0"/>
              </a:spcAft>
              <a:buNone/>
              <a:defRPr sz="4400" b="0" i="0" u="none" strike="noStrike" cap="none">
                <a:solidFill>
                  <a:srgbClr val="000000"/>
                </a:solidFill>
                <a:latin typeface="Calibri"/>
                <a:ea typeface="Calibri"/>
                <a:cs typeface="Calibri"/>
                <a:sym typeface="Calibri"/>
              </a:defRPr>
            </a:lvl7pPr>
            <a:lvl8pPr marL="3429000" marR="0" lvl="7" indent="-228600" algn="ctr" rtl="0">
              <a:spcBef>
                <a:spcPts val="0"/>
              </a:spcBef>
              <a:spcAft>
                <a:spcPts val="0"/>
              </a:spcAft>
              <a:buNone/>
              <a:defRPr sz="4400" b="0" i="0" u="none" strike="noStrike" cap="none">
                <a:solidFill>
                  <a:srgbClr val="000000"/>
                </a:solidFill>
                <a:latin typeface="Calibri"/>
                <a:ea typeface="Calibri"/>
                <a:cs typeface="Calibri"/>
                <a:sym typeface="Calibri"/>
              </a:defRPr>
            </a:lvl8pPr>
            <a:lvl9pPr marL="3886200" marR="0" lvl="8" indent="-228600" algn="ctr" rtl="0">
              <a:spcBef>
                <a:spcPts val="0"/>
              </a:spcBef>
              <a:spcAft>
                <a:spcPts val="0"/>
              </a:spcAft>
              <a:buNone/>
              <a:defRPr sz="4400" b="0" i="0" u="none" strike="noStrike" cap="none">
                <a:solidFill>
                  <a:srgbClr val="000000"/>
                </a:solidFill>
                <a:latin typeface="Calibri"/>
                <a:ea typeface="Calibri"/>
                <a:cs typeface="Calibri"/>
                <a:sym typeface="Calibri"/>
              </a:defRPr>
            </a:lvl9pPr>
          </a:lstStyle>
          <a:p>
            <a:endParaRPr/>
          </a:p>
        </p:txBody>
      </p:sp>
      <p:sp>
        <p:nvSpPr>
          <p:cNvPr id="111" name="Shape 111"/>
          <p:cNvSpPr txBox="1">
            <a:spLocks noGrp="1"/>
          </p:cNvSpPr>
          <p:nvPr>
            <p:ph type="body" idx="1"/>
          </p:nvPr>
        </p:nvSpPr>
        <p:spPr>
          <a:xfrm rot="5400000">
            <a:off x="2874513" y="-1217250"/>
            <a:ext cx="3393300" cy="8228100"/>
          </a:xfrm>
          <a:prstGeom prst="rect">
            <a:avLst/>
          </a:prstGeom>
          <a:noFill/>
          <a:ln>
            <a:noFill/>
          </a:ln>
        </p:spPr>
        <p:txBody>
          <a:bodyPr lIns="91425" tIns="91425" rIns="91425" bIns="91425" anchor="t" anchorCtr="0"/>
          <a:lstStyle>
            <a:lvl1pPr marL="342900" marR="0" lvl="0" indent="-25400" algn="l" rtl="0">
              <a:lnSpc>
                <a:spcPct val="100000"/>
              </a:lnSpc>
              <a:spcBef>
                <a:spcPts val="8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1pPr>
            <a:lvl2pPr marL="742950" marR="0" lvl="1" indent="-6350" algn="l" rtl="0">
              <a:lnSpc>
                <a:spcPct val="100000"/>
              </a:lnSpc>
              <a:spcBef>
                <a:spcPts val="7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2pPr>
            <a:lvl3pPr marL="1143000" marR="0" lvl="2" indent="12700" algn="l" rtl="0">
              <a:lnSpc>
                <a:spcPct val="100000"/>
              </a:lnSpc>
              <a:spcBef>
                <a:spcPts val="600"/>
              </a:spcBef>
              <a:spcAft>
                <a:spcPts val="0"/>
              </a:spcAft>
              <a:buClr>
                <a:srgbClr val="000000"/>
              </a:buClr>
              <a:buSzPct val="100000"/>
              <a:buFont typeface="Arial"/>
              <a:buChar char="●"/>
              <a:defRPr sz="2400" b="0" i="0" u="none" strike="noStrike" cap="none">
                <a:solidFill>
                  <a:srgbClr val="000000"/>
                </a:solidFill>
                <a:latin typeface="Calibri"/>
                <a:ea typeface="Calibri"/>
                <a:cs typeface="Calibri"/>
                <a:sym typeface="Calibri"/>
              </a:defRPr>
            </a:lvl3pPr>
            <a:lvl4pPr marL="1600200" marR="0" lvl="3" indent="-25400" algn="l" rtl="0">
              <a:lnSpc>
                <a:spcPct val="100000"/>
              </a:lnSpc>
              <a:spcBef>
                <a:spcPts val="500"/>
              </a:spcBef>
              <a:spcAft>
                <a:spcPts val="0"/>
              </a:spcAft>
              <a:buClr>
                <a:srgbClr val="000000"/>
              </a:buClr>
              <a:buSzPct val="100000"/>
              <a:buFont typeface="Arial"/>
              <a:buChar char="●"/>
              <a:defRPr sz="2000" b="0" i="0" u="none" strike="noStrike" cap="none">
                <a:solidFill>
                  <a:srgbClr val="000000"/>
                </a:solidFill>
                <a:latin typeface="Calibri"/>
                <a:ea typeface="Calibri"/>
                <a:cs typeface="Calibri"/>
                <a:sym typeface="Calibri"/>
              </a:defRPr>
            </a:lvl4pPr>
            <a:lvl5pPr marL="2057400" marR="0" lvl="4" indent="-25400" algn="l" rtl="0">
              <a:lnSpc>
                <a:spcPct val="100000"/>
              </a:lnSpc>
              <a:spcBef>
                <a:spcPts val="500"/>
              </a:spcBef>
              <a:spcAft>
                <a:spcPts val="0"/>
              </a:spcAft>
              <a:buClr>
                <a:srgbClr val="000000"/>
              </a:buClr>
              <a:buSzPct val="100000"/>
              <a:buFont typeface="Arial"/>
              <a:buChar char="●"/>
              <a:defRPr sz="2000" b="0" i="0" u="none" strike="noStrike" cap="none">
                <a:solidFill>
                  <a:srgbClr val="000000"/>
                </a:solidFill>
                <a:latin typeface="Calibri"/>
                <a:ea typeface="Calibri"/>
                <a:cs typeface="Calibri"/>
                <a:sym typeface="Calibri"/>
              </a:defRPr>
            </a:lvl5pPr>
            <a:lvl6pPr marL="2514600" marR="0" lvl="5" indent="-228600" algn="l" rtl="0">
              <a:lnSpc>
                <a:spcPct val="100000"/>
              </a:lnSpc>
              <a:spcBef>
                <a:spcPts val="500"/>
              </a:spcBef>
              <a:spcAft>
                <a:spcPts val="0"/>
              </a:spcAft>
              <a:buClr>
                <a:srgbClr val="000000"/>
              </a:buClr>
              <a:buFont typeface="Calibri"/>
              <a:buNone/>
              <a:defRPr sz="2000" b="0" i="0" u="none" strike="noStrike" cap="none">
                <a:solidFill>
                  <a:srgbClr val="000000"/>
                </a:solidFill>
                <a:latin typeface="Calibri"/>
                <a:ea typeface="Calibri"/>
                <a:cs typeface="Calibri"/>
                <a:sym typeface="Calibri"/>
              </a:defRPr>
            </a:lvl6pPr>
            <a:lvl7pPr marL="2971800" marR="0" lvl="6" indent="-228600" algn="l" rtl="0">
              <a:lnSpc>
                <a:spcPct val="100000"/>
              </a:lnSpc>
              <a:spcBef>
                <a:spcPts val="500"/>
              </a:spcBef>
              <a:spcAft>
                <a:spcPts val="0"/>
              </a:spcAft>
              <a:buClr>
                <a:srgbClr val="000000"/>
              </a:buClr>
              <a:buFont typeface="Calibri"/>
              <a:buNone/>
              <a:defRPr sz="2000" b="0" i="0" u="none" strike="noStrike" cap="none">
                <a:solidFill>
                  <a:srgbClr val="000000"/>
                </a:solidFill>
                <a:latin typeface="Calibri"/>
                <a:ea typeface="Calibri"/>
                <a:cs typeface="Calibri"/>
                <a:sym typeface="Calibri"/>
              </a:defRPr>
            </a:lvl7pPr>
            <a:lvl8pPr marL="3429000" marR="0" lvl="7" indent="-228600" algn="l" rtl="0">
              <a:lnSpc>
                <a:spcPct val="100000"/>
              </a:lnSpc>
              <a:spcBef>
                <a:spcPts val="500"/>
              </a:spcBef>
              <a:spcAft>
                <a:spcPts val="0"/>
              </a:spcAft>
              <a:buClr>
                <a:srgbClr val="000000"/>
              </a:buClr>
              <a:buFont typeface="Calibri"/>
              <a:buNone/>
              <a:defRPr sz="2000" b="0" i="0" u="none" strike="noStrike" cap="none">
                <a:solidFill>
                  <a:srgbClr val="000000"/>
                </a:solidFill>
                <a:latin typeface="Calibri"/>
                <a:ea typeface="Calibri"/>
                <a:cs typeface="Calibri"/>
                <a:sym typeface="Calibri"/>
              </a:defRPr>
            </a:lvl8pPr>
            <a:lvl9pPr marL="3886200" marR="0" lvl="8" indent="-228600" algn="l" rtl="0">
              <a:lnSpc>
                <a:spcPct val="100000"/>
              </a:lnSpc>
              <a:spcBef>
                <a:spcPts val="500"/>
              </a:spcBef>
              <a:spcAft>
                <a:spcPts val="0"/>
              </a:spcAft>
              <a:buClr>
                <a:srgbClr val="000000"/>
              </a:buClr>
              <a:buFont typeface="Calibri"/>
              <a:buNone/>
              <a:defRPr sz="2000" b="0" i="0" u="none" strike="noStrike" cap="none">
                <a:solidFill>
                  <a:srgbClr val="000000"/>
                </a:solidFill>
                <a:latin typeface="Calibri"/>
                <a:ea typeface="Calibri"/>
                <a:cs typeface="Calibri"/>
                <a:sym typeface="Calibri"/>
              </a:defRPr>
            </a:lvl9pPr>
          </a:lstStyle>
          <a:p>
            <a:endParaRPr/>
          </a:p>
        </p:txBody>
      </p:sp>
      <p:sp>
        <p:nvSpPr>
          <p:cNvPr id="112" name="Shape 112"/>
          <p:cNvSpPr txBox="1">
            <a:spLocks noGrp="1"/>
          </p:cNvSpPr>
          <p:nvPr>
            <p:ph type="dt" idx="10"/>
          </p:nvPr>
        </p:nvSpPr>
        <p:spPr>
          <a:xfrm>
            <a:off x="457200" y="4731543"/>
            <a:ext cx="2132099" cy="344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Calibri"/>
              <a:buNone/>
              <a:defRPr sz="18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3" name="Shape 113"/>
          <p:cNvSpPr txBox="1">
            <a:spLocks noGrp="1"/>
          </p:cNvSpPr>
          <p:nvPr>
            <p:ph type="sldNum" idx="12"/>
          </p:nvPr>
        </p:nvSpPr>
        <p:spPr>
          <a:xfrm>
            <a:off x="6553200" y="4731543"/>
            <a:ext cx="2132099" cy="3440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Calibri"/>
              <a:buNone/>
            </a:pPr>
            <a:endParaRPr sz="1800" b="0" i="0" u="none" strike="noStrike" cap="none">
              <a:solidFill>
                <a:srgbClr val="000000"/>
              </a:solidFill>
              <a:latin typeface="Calibri"/>
              <a:ea typeface="Calibri"/>
              <a:cs typeface="Calibri"/>
              <a:sym typeface="Calibri"/>
            </a:endParaRPr>
          </a:p>
          <a:p>
            <a:pPr marL="457200" marR="0" lvl="1" indent="0" algn="l" rtl="0">
              <a:lnSpc>
                <a:spcPct val="100000"/>
              </a:lnSpc>
              <a:spcBef>
                <a:spcPts val="0"/>
              </a:spcBef>
              <a:spcAft>
                <a:spcPts val="0"/>
              </a:spcAft>
              <a:buClr>
                <a:srgbClr val="000000"/>
              </a:buClr>
              <a:buSzPct val="25000"/>
              <a:buFont typeface="Arial"/>
              <a:buNone/>
            </a:pPr>
            <a:endParaRPr sz="1800" b="0" i="0" u="none" strike="noStrike" cap="none">
              <a:solidFill>
                <a:schemeClr val="dk1"/>
              </a:solidFill>
              <a:latin typeface="Calibri"/>
              <a:ea typeface="Calibri"/>
              <a:cs typeface="Calibri"/>
              <a:sym typeface="Calibri"/>
            </a:endParaRPr>
          </a:p>
          <a:p>
            <a:pPr marL="914400" marR="0" lvl="2" indent="0" algn="l" rtl="0">
              <a:lnSpc>
                <a:spcPct val="100000"/>
              </a:lnSpc>
              <a:spcBef>
                <a:spcPts val="0"/>
              </a:spcBef>
              <a:spcAft>
                <a:spcPts val="0"/>
              </a:spcAft>
              <a:buClr>
                <a:srgbClr val="000000"/>
              </a:buClr>
              <a:buSzPct val="25000"/>
              <a:buFont typeface="Arial"/>
              <a:buNone/>
            </a:pPr>
            <a:endParaRPr sz="1800" b="0" i="0" u="none" strike="noStrike" cap="none">
              <a:solidFill>
                <a:schemeClr val="dk1"/>
              </a:solidFill>
              <a:latin typeface="Calibri"/>
              <a:ea typeface="Calibri"/>
              <a:cs typeface="Calibri"/>
              <a:sym typeface="Calibri"/>
            </a:endParaRPr>
          </a:p>
          <a:p>
            <a:pPr marL="1371600" marR="0" lvl="3" indent="0" algn="l" rtl="0">
              <a:lnSpc>
                <a:spcPct val="100000"/>
              </a:lnSpc>
              <a:spcBef>
                <a:spcPts val="0"/>
              </a:spcBef>
              <a:spcAft>
                <a:spcPts val="0"/>
              </a:spcAft>
              <a:buClr>
                <a:srgbClr val="000000"/>
              </a:buClr>
              <a:buSzPct val="25000"/>
              <a:buFont typeface="Arial"/>
              <a:buNone/>
            </a:pPr>
            <a:endParaRPr sz="1800" b="0" i="0" u="none" strike="noStrike" cap="none">
              <a:solidFill>
                <a:schemeClr val="dk1"/>
              </a:solidFill>
              <a:latin typeface="Calibri"/>
              <a:ea typeface="Calibri"/>
              <a:cs typeface="Calibri"/>
              <a:sym typeface="Calibri"/>
            </a:endParaRPr>
          </a:p>
          <a:p>
            <a:pPr marL="1828800" marR="0" lvl="4" indent="0" algn="l" rtl="0">
              <a:lnSpc>
                <a:spcPct val="100000"/>
              </a:lnSpc>
              <a:spcBef>
                <a:spcPts val="0"/>
              </a:spcBef>
              <a:spcAft>
                <a:spcPts val="0"/>
              </a:spcAft>
              <a:buClr>
                <a:srgbClr val="000000"/>
              </a:buClr>
              <a:buSzPct val="25000"/>
              <a:buFont typeface="Arial"/>
              <a:buNone/>
            </a:pPr>
            <a:endParaRPr sz="1800" b="0" i="0" u="none" strike="noStrike" cap="none">
              <a:solidFill>
                <a:schemeClr val="dk1"/>
              </a:solidFill>
              <a:latin typeface="Calibri"/>
              <a:ea typeface="Calibri"/>
              <a:cs typeface="Calibri"/>
              <a:sym typeface="Calibri"/>
            </a:endParaRPr>
          </a:p>
          <a:p>
            <a:pPr marL="2286000" marR="0" lvl="5" indent="0" algn="l" rtl="0">
              <a:lnSpc>
                <a:spcPct val="100000"/>
              </a:lnSpc>
              <a:spcBef>
                <a:spcPts val="0"/>
              </a:spcBef>
              <a:spcAft>
                <a:spcPts val="0"/>
              </a:spcAft>
              <a:buClr>
                <a:srgbClr val="000000"/>
              </a:buClr>
              <a:buSzPct val="25000"/>
              <a:buFont typeface="Arial"/>
              <a:buNone/>
            </a:pPr>
            <a:endParaRPr sz="1800" b="0" i="0" u="none" strike="noStrike" cap="none">
              <a:solidFill>
                <a:schemeClr val="dk1"/>
              </a:solidFill>
              <a:latin typeface="Calibri"/>
              <a:ea typeface="Calibri"/>
              <a:cs typeface="Calibri"/>
              <a:sym typeface="Calibri"/>
            </a:endParaRPr>
          </a:p>
          <a:p>
            <a:pPr marL="2743200" marR="0" lvl="6" indent="0" algn="l" rtl="0">
              <a:lnSpc>
                <a:spcPct val="100000"/>
              </a:lnSpc>
              <a:spcBef>
                <a:spcPts val="0"/>
              </a:spcBef>
              <a:spcAft>
                <a:spcPts val="0"/>
              </a:spcAft>
              <a:buClr>
                <a:srgbClr val="000000"/>
              </a:buClr>
              <a:buSzPct val="25000"/>
              <a:buFont typeface="Arial"/>
              <a:buNone/>
            </a:pPr>
            <a:endParaRPr sz="1800" b="0" i="0" u="none" strike="noStrike" cap="none">
              <a:solidFill>
                <a:schemeClr val="dk1"/>
              </a:solidFill>
              <a:latin typeface="Calibri"/>
              <a:ea typeface="Calibri"/>
              <a:cs typeface="Calibri"/>
              <a:sym typeface="Calibri"/>
            </a:endParaRPr>
          </a:p>
          <a:p>
            <a:pPr marL="3200400" marR="0" lvl="7" indent="0" algn="l" rtl="0">
              <a:lnSpc>
                <a:spcPct val="100000"/>
              </a:lnSpc>
              <a:spcBef>
                <a:spcPts val="0"/>
              </a:spcBef>
              <a:spcAft>
                <a:spcPts val="0"/>
              </a:spcAft>
              <a:buClr>
                <a:srgbClr val="000000"/>
              </a:buClr>
              <a:buSzPct val="25000"/>
              <a:buFont typeface="Arial"/>
              <a:buNone/>
            </a:pPr>
            <a:endParaRPr sz="1800" b="0" i="0" u="none" strike="noStrike" cap="none">
              <a:solidFill>
                <a:schemeClr val="dk1"/>
              </a:solidFill>
              <a:latin typeface="Calibri"/>
              <a:ea typeface="Calibri"/>
              <a:cs typeface="Calibri"/>
              <a:sym typeface="Calibri"/>
            </a:endParaRPr>
          </a:p>
          <a:p>
            <a:pPr marL="3657600" marR="0" lvl="8" indent="0" algn="l" rtl="0">
              <a:lnSpc>
                <a:spcPct val="100000"/>
              </a:lnSpc>
              <a:spcBef>
                <a:spcPts val="0"/>
              </a:spcBef>
              <a:spcAft>
                <a:spcPts val="0"/>
              </a:spcAft>
              <a:buClr>
                <a:srgbClr val="000000"/>
              </a:buClr>
              <a:buSzPct val="250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cSld name="VERTICAL_TITLE_AND_VERTICAL_TEXT">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rot="5400000">
            <a:off x="5463512" y="1371778"/>
            <a:ext cx="4387499" cy="20558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rgbClr val="000000"/>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rgbClr val="000000"/>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rgbClr val="000000"/>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rgbClr val="000000"/>
                </a:solidFill>
                <a:latin typeface="Calibri"/>
                <a:ea typeface="Calibri"/>
                <a:cs typeface="Calibri"/>
                <a:sym typeface="Calibri"/>
              </a:defRPr>
            </a:lvl5pPr>
            <a:lvl6pPr marL="2514600" marR="0" lvl="5" indent="-228600" algn="ctr" rtl="0">
              <a:spcBef>
                <a:spcPts val="0"/>
              </a:spcBef>
              <a:spcAft>
                <a:spcPts val="0"/>
              </a:spcAft>
              <a:buNone/>
              <a:defRPr sz="4400" b="0" i="0" u="none" strike="noStrike" cap="none">
                <a:solidFill>
                  <a:srgbClr val="000000"/>
                </a:solidFill>
                <a:latin typeface="Calibri"/>
                <a:ea typeface="Calibri"/>
                <a:cs typeface="Calibri"/>
                <a:sym typeface="Calibri"/>
              </a:defRPr>
            </a:lvl6pPr>
            <a:lvl7pPr marL="2971800" marR="0" lvl="6" indent="-228600" algn="ctr" rtl="0">
              <a:spcBef>
                <a:spcPts val="0"/>
              </a:spcBef>
              <a:spcAft>
                <a:spcPts val="0"/>
              </a:spcAft>
              <a:buNone/>
              <a:defRPr sz="4400" b="0" i="0" u="none" strike="noStrike" cap="none">
                <a:solidFill>
                  <a:srgbClr val="000000"/>
                </a:solidFill>
                <a:latin typeface="Calibri"/>
                <a:ea typeface="Calibri"/>
                <a:cs typeface="Calibri"/>
                <a:sym typeface="Calibri"/>
              </a:defRPr>
            </a:lvl7pPr>
            <a:lvl8pPr marL="3429000" marR="0" lvl="7" indent="-228600" algn="ctr" rtl="0">
              <a:spcBef>
                <a:spcPts val="0"/>
              </a:spcBef>
              <a:spcAft>
                <a:spcPts val="0"/>
              </a:spcAft>
              <a:buNone/>
              <a:defRPr sz="4400" b="0" i="0" u="none" strike="noStrike" cap="none">
                <a:solidFill>
                  <a:srgbClr val="000000"/>
                </a:solidFill>
                <a:latin typeface="Calibri"/>
                <a:ea typeface="Calibri"/>
                <a:cs typeface="Calibri"/>
                <a:sym typeface="Calibri"/>
              </a:defRPr>
            </a:lvl8pPr>
            <a:lvl9pPr marL="3886200" marR="0" lvl="8" indent="-228600" algn="ctr" rtl="0">
              <a:spcBef>
                <a:spcPts val="0"/>
              </a:spcBef>
              <a:spcAft>
                <a:spcPts val="0"/>
              </a:spcAft>
              <a:buNone/>
              <a:defRPr sz="4400" b="0" i="0" u="none" strike="noStrike" cap="none">
                <a:solidFill>
                  <a:srgbClr val="000000"/>
                </a:solidFill>
                <a:latin typeface="Calibri"/>
                <a:ea typeface="Calibri"/>
                <a:cs typeface="Calibri"/>
                <a:sym typeface="Calibri"/>
              </a:defRPr>
            </a:lvl9pPr>
          </a:lstStyle>
          <a:p>
            <a:endParaRPr/>
          </a:p>
        </p:txBody>
      </p:sp>
      <p:sp>
        <p:nvSpPr>
          <p:cNvPr id="116" name="Shape 116"/>
          <p:cNvSpPr txBox="1">
            <a:spLocks noGrp="1"/>
          </p:cNvSpPr>
          <p:nvPr>
            <p:ph type="body" idx="1"/>
          </p:nvPr>
        </p:nvSpPr>
        <p:spPr>
          <a:xfrm rot="5400000">
            <a:off x="1273349" y="-610171"/>
            <a:ext cx="4387499" cy="6019799"/>
          </a:xfrm>
          <a:prstGeom prst="rect">
            <a:avLst/>
          </a:prstGeom>
          <a:noFill/>
          <a:ln>
            <a:noFill/>
          </a:ln>
        </p:spPr>
        <p:txBody>
          <a:bodyPr lIns="91425" tIns="91425" rIns="91425" bIns="91425" anchor="t" anchorCtr="0"/>
          <a:lstStyle>
            <a:lvl1pPr marL="342900" marR="0" lvl="0" indent="-25400" algn="l" rtl="0">
              <a:lnSpc>
                <a:spcPct val="100000"/>
              </a:lnSpc>
              <a:spcBef>
                <a:spcPts val="8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1pPr>
            <a:lvl2pPr marL="742950" marR="0" lvl="1" indent="-6350" algn="l" rtl="0">
              <a:lnSpc>
                <a:spcPct val="100000"/>
              </a:lnSpc>
              <a:spcBef>
                <a:spcPts val="7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2pPr>
            <a:lvl3pPr marL="1143000" marR="0" lvl="2" indent="12700" algn="l" rtl="0">
              <a:lnSpc>
                <a:spcPct val="100000"/>
              </a:lnSpc>
              <a:spcBef>
                <a:spcPts val="600"/>
              </a:spcBef>
              <a:spcAft>
                <a:spcPts val="0"/>
              </a:spcAft>
              <a:buClr>
                <a:srgbClr val="000000"/>
              </a:buClr>
              <a:buSzPct val="100000"/>
              <a:buFont typeface="Arial"/>
              <a:buChar char="●"/>
              <a:defRPr sz="2400" b="0" i="0" u="none" strike="noStrike" cap="none">
                <a:solidFill>
                  <a:srgbClr val="000000"/>
                </a:solidFill>
                <a:latin typeface="Calibri"/>
                <a:ea typeface="Calibri"/>
                <a:cs typeface="Calibri"/>
                <a:sym typeface="Calibri"/>
              </a:defRPr>
            </a:lvl3pPr>
            <a:lvl4pPr marL="1600200" marR="0" lvl="3" indent="-25400" algn="l" rtl="0">
              <a:lnSpc>
                <a:spcPct val="100000"/>
              </a:lnSpc>
              <a:spcBef>
                <a:spcPts val="500"/>
              </a:spcBef>
              <a:spcAft>
                <a:spcPts val="0"/>
              </a:spcAft>
              <a:buClr>
                <a:srgbClr val="000000"/>
              </a:buClr>
              <a:buSzPct val="100000"/>
              <a:buFont typeface="Arial"/>
              <a:buChar char="●"/>
              <a:defRPr sz="2000" b="0" i="0" u="none" strike="noStrike" cap="none">
                <a:solidFill>
                  <a:srgbClr val="000000"/>
                </a:solidFill>
                <a:latin typeface="Calibri"/>
                <a:ea typeface="Calibri"/>
                <a:cs typeface="Calibri"/>
                <a:sym typeface="Calibri"/>
              </a:defRPr>
            </a:lvl4pPr>
            <a:lvl5pPr marL="2057400" marR="0" lvl="4" indent="-25400" algn="l" rtl="0">
              <a:lnSpc>
                <a:spcPct val="100000"/>
              </a:lnSpc>
              <a:spcBef>
                <a:spcPts val="500"/>
              </a:spcBef>
              <a:spcAft>
                <a:spcPts val="0"/>
              </a:spcAft>
              <a:buClr>
                <a:srgbClr val="000000"/>
              </a:buClr>
              <a:buSzPct val="100000"/>
              <a:buFont typeface="Arial"/>
              <a:buChar char="●"/>
              <a:defRPr sz="2000" b="0" i="0" u="none" strike="noStrike" cap="none">
                <a:solidFill>
                  <a:srgbClr val="000000"/>
                </a:solidFill>
                <a:latin typeface="Calibri"/>
                <a:ea typeface="Calibri"/>
                <a:cs typeface="Calibri"/>
                <a:sym typeface="Calibri"/>
              </a:defRPr>
            </a:lvl5pPr>
            <a:lvl6pPr marL="2514600" marR="0" lvl="5" indent="-228600" algn="l" rtl="0">
              <a:lnSpc>
                <a:spcPct val="100000"/>
              </a:lnSpc>
              <a:spcBef>
                <a:spcPts val="500"/>
              </a:spcBef>
              <a:spcAft>
                <a:spcPts val="0"/>
              </a:spcAft>
              <a:buClr>
                <a:srgbClr val="000000"/>
              </a:buClr>
              <a:buFont typeface="Calibri"/>
              <a:buNone/>
              <a:defRPr sz="2000" b="0" i="0" u="none" strike="noStrike" cap="none">
                <a:solidFill>
                  <a:srgbClr val="000000"/>
                </a:solidFill>
                <a:latin typeface="Calibri"/>
                <a:ea typeface="Calibri"/>
                <a:cs typeface="Calibri"/>
                <a:sym typeface="Calibri"/>
              </a:defRPr>
            </a:lvl6pPr>
            <a:lvl7pPr marL="2971800" marR="0" lvl="6" indent="-228600" algn="l" rtl="0">
              <a:lnSpc>
                <a:spcPct val="100000"/>
              </a:lnSpc>
              <a:spcBef>
                <a:spcPts val="500"/>
              </a:spcBef>
              <a:spcAft>
                <a:spcPts val="0"/>
              </a:spcAft>
              <a:buClr>
                <a:srgbClr val="000000"/>
              </a:buClr>
              <a:buFont typeface="Calibri"/>
              <a:buNone/>
              <a:defRPr sz="2000" b="0" i="0" u="none" strike="noStrike" cap="none">
                <a:solidFill>
                  <a:srgbClr val="000000"/>
                </a:solidFill>
                <a:latin typeface="Calibri"/>
                <a:ea typeface="Calibri"/>
                <a:cs typeface="Calibri"/>
                <a:sym typeface="Calibri"/>
              </a:defRPr>
            </a:lvl7pPr>
            <a:lvl8pPr marL="3429000" marR="0" lvl="7" indent="-228600" algn="l" rtl="0">
              <a:lnSpc>
                <a:spcPct val="100000"/>
              </a:lnSpc>
              <a:spcBef>
                <a:spcPts val="500"/>
              </a:spcBef>
              <a:spcAft>
                <a:spcPts val="0"/>
              </a:spcAft>
              <a:buClr>
                <a:srgbClr val="000000"/>
              </a:buClr>
              <a:buFont typeface="Calibri"/>
              <a:buNone/>
              <a:defRPr sz="2000" b="0" i="0" u="none" strike="noStrike" cap="none">
                <a:solidFill>
                  <a:srgbClr val="000000"/>
                </a:solidFill>
                <a:latin typeface="Calibri"/>
                <a:ea typeface="Calibri"/>
                <a:cs typeface="Calibri"/>
                <a:sym typeface="Calibri"/>
              </a:defRPr>
            </a:lvl8pPr>
            <a:lvl9pPr marL="3886200" marR="0" lvl="8" indent="-228600" algn="l" rtl="0">
              <a:lnSpc>
                <a:spcPct val="100000"/>
              </a:lnSpc>
              <a:spcBef>
                <a:spcPts val="500"/>
              </a:spcBef>
              <a:spcAft>
                <a:spcPts val="0"/>
              </a:spcAft>
              <a:buClr>
                <a:srgbClr val="000000"/>
              </a:buClr>
              <a:buFont typeface="Calibri"/>
              <a:buNone/>
              <a:defRPr sz="2000" b="0" i="0" u="none" strike="noStrike" cap="none">
                <a:solidFill>
                  <a:srgbClr val="000000"/>
                </a:solidFill>
                <a:latin typeface="Calibri"/>
                <a:ea typeface="Calibri"/>
                <a:cs typeface="Calibri"/>
                <a:sym typeface="Calibri"/>
              </a:defRPr>
            </a:lvl9pPr>
          </a:lstStyle>
          <a:p>
            <a:endParaRPr/>
          </a:p>
        </p:txBody>
      </p:sp>
      <p:sp>
        <p:nvSpPr>
          <p:cNvPr id="117" name="Shape 117"/>
          <p:cNvSpPr txBox="1">
            <a:spLocks noGrp="1"/>
          </p:cNvSpPr>
          <p:nvPr>
            <p:ph type="dt" idx="10"/>
          </p:nvPr>
        </p:nvSpPr>
        <p:spPr>
          <a:xfrm>
            <a:off x="457200" y="4731543"/>
            <a:ext cx="2132099" cy="344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Calibri"/>
              <a:buNone/>
              <a:defRPr sz="18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sldNum" idx="12"/>
          </p:nvPr>
        </p:nvSpPr>
        <p:spPr>
          <a:xfrm>
            <a:off x="6553200" y="4731543"/>
            <a:ext cx="2132099" cy="3440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Calibri"/>
              <a:buNone/>
            </a:pPr>
            <a:endParaRPr sz="1800" b="0" i="0" u="none" strike="noStrike" cap="none">
              <a:solidFill>
                <a:srgbClr val="000000"/>
              </a:solidFill>
              <a:latin typeface="Calibri"/>
              <a:ea typeface="Calibri"/>
              <a:cs typeface="Calibri"/>
              <a:sym typeface="Calibri"/>
            </a:endParaRPr>
          </a:p>
          <a:p>
            <a:pPr marL="457200" marR="0" lvl="1" indent="0" algn="l" rtl="0">
              <a:lnSpc>
                <a:spcPct val="100000"/>
              </a:lnSpc>
              <a:spcBef>
                <a:spcPts val="0"/>
              </a:spcBef>
              <a:spcAft>
                <a:spcPts val="0"/>
              </a:spcAft>
              <a:buClr>
                <a:srgbClr val="000000"/>
              </a:buClr>
              <a:buSzPct val="25000"/>
              <a:buFont typeface="Arial"/>
              <a:buNone/>
            </a:pPr>
            <a:endParaRPr sz="1800" b="0" i="0" u="none" strike="noStrike" cap="none">
              <a:solidFill>
                <a:schemeClr val="dk1"/>
              </a:solidFill>
              <a:latin typeface="Calibri"/>
              <a:ea typeface="Calibri"/>
              <a:cs typeface="Calibri"/>
              <a:sym typeface="Calibri"/>
            </a:endParaRPr>
          </a:p>
          <a:p>
            <a:pPr marL="914400" marR="0" lvl="2" indent="0" algn="l" rtl="0">
              <a:lnSpc>
                <a:spcPct val="100000"/>
              </a:lnSpc>
              <a:spcBef>
                <a:spcPts val="0"/>
              </a:spcBef>
              <a:spcAft>
                <a:spcPts val="0"/>
              </a:spcAft>
              <a:buClr>
                <a:srgbClr val="000000"/>
              </a:buClr>
              <a:buSzPct val="25000"/>
              <a:buFont typeface="Arial"/>
              <a:buNone/>
            </a:pPr>
            <a:endParaRPr sz="1800" b="0" i="0" u="none" strike="noStrike" cap="none">
              <a:solidFill>
                <a:schemeClr val="dk1"/>
              </a:solidFill>
              <a:latin typeface="Calibri"/>
              <a:ea typeface="Calibri"/>
              <a:cs typeface="Calibri"/>
              <a:sym typeface="Calibri"/>
            </a:endParaRPr>
          </a:p>
          <a:p>
            <a:pPr marL="1371600" marR="0" lvl="3" indent="0" algn="l" rtl="0">
              <a:lnSpc>
                <a:spcPct val="100000"/>
              </a:lnSpc>
              <a:spcBef>
                <a:spcPts val="0"/>
              </a:spcBef>
              <a:spcAft>
                <a:spcPts val="0"/>
              </a:spcAft>
              <a:buClr>
                <a:srgbClr val="000000"/>
              </a:buClr>
              <a:buSzPct val="25000"/>
              <a:buFont typeface="Arial"/>
              <a:buNone/>
            </a:pPr>
            <a:endParaRPr sz="1800" b="0" i="0" u="none" strike="noStrike" cap="none">
              <a:solidFill>
                <a:schemeClr val="dk1"/>
              </a:solidFill>
              <a:latin typeface="Calibri"/>
              <a:ea typeface="Calibri"/>
              <a:cs typeface="Calibri"/>
              <a:sym typeface="Calibri"/>
            </a:endParaRPr>
          </a:p>
          <a:p>
            <a:pPr marL="1828800" marR="0" lvl="4" indent="0" algn="l" rtl="0">
              <a:lnSpc>
                <a:spcPct val="100000"/>
              </a:lnSpc>
              <a:spcBef>
                <a:spcPts val="0"/>
              </a:spcBef>
              <a:spcAft>
                <a:spcPts val="0"/>
              </a:spcAft>
              <a:buClr>
                <a:srgbClr val="000000"/>
              </a:buClr>
              <a:buSzPct val="25000"/>
              <a:buFont typeface="Arial"/>
              <a:buNone/>
            </a:pPr>
            <a:endParaRPr sz="1800" b="0" i="0" u="none" strike="noStrike" cap="none">
              <a:solidFill>
                <a:schemeClr val="dk1"/>
              </a:solidFill>
              <a:latin typeface="Calibri"/>
              <a:ea typeface="Calibri"/>
              <a:cs typeface="Calibri"/>
              <a:sym typeface="Calibri"/>
            </a:endParaRPr>
          </a:p>
          <a:p>
            <a:pPr marL="2286000" marR="0" lvl="5" indent="0" algn="l" rtl="0">
              <a:lnSpc>
                <a:spcPct val="100000"/>
              </a:lnSpc>
              <a:spcBef>
                <a:spcPts val="0"/>
              </a:spcBef>
              <a:spcAft>
                <a:spcPts val="0"/>
              </a:spcAft>
              <a:buClr>
                <a:srgbClr val="000000"/>
              </a:buClr>
              <a:buSzPct val="25000"/>
              <a:buFont typeface="Arial"/>
              <a:buNone/>
            </a:pPr>
            <a:endParaRPr sz="1800" b="0" i="0" u="none" strike="noStrike" cap="none">
              <a:solidFill>
                <a:schemeClr val="dk1"/>
              </a:solidFill>
              <a:latin typeface="Calibri"/>
              <a:ea typeface="Calibri"/>
              <a:cs typeface="Calibri"/>
              <a:sym typeface="Calibri"/>
            </a:endParaRPr>
          </a:p>
          <a:p>
            <a:pPr marL="2743200" marR="0" lvl="6" indent="0" algn="l" rtl="0">
              <a:lnSpc>
                <a:spcPct val="100000"/>
              </a:lnSpc>
              <a:spcBef>
                <a:spcPts val="0"/>
              </a:spcBef>
              <a:spcAft>
                <a:spcPts val="0"/>
              </a:spcAft>
              <a:buClr>
                <a:srgbClr val="000000"/>
              </a:buClr>
              <a:buSzPct val="25000"/>
              <a:buFont typeface="Arial"/>
              <a:buNone/>
            </a:pPr>
            <a:endParaRPr sz="1800" b="0" i="0" u="none" strike="noStrike" cap="none">
              <a:solidFill>
                <a:schemeClr val="dk1"/>
              </a:solidFill>
              <a:latin typeface="Calibri"/>
              <a:ea typeface="Calibri"/>
              <a:cs typeface="Calibri"/>
              <a:sym typeface="Calibri"/>
            </a:endParaRPr>
          </a:p>
          <a:p>
            <a:pPr marL="3200400" marR="0" lvl="7" indent="0" algn="l" rtl="0">
              <a:lnSpc>
                <a:spcPct val="100000"/>
              </a:lnSpc>
              <a:spcBef>
                <a:spcPts val="0"/>
              </a:spcBef>
              <a:spcAft>
                <a:spcPts val="0"/>
              </a:spcAft>
              <a:buClr>
                <a:srgbClr val="000000"/>
              </a:buClr>
              <a:buSzPct val="25000"/>
              <a:buFont typeface="Arial"/>
              <a:buNone/>
            </a:pPr>
            <a:endParaRPr sz="1800" b="0" i="0" u="none" strike="noStrike" cap="none">
              <a:solidFill>
                <a:schemeClr val="dk1"/>
              </a:solidFill>
              <a:latin typeface="Calibri"/>
              <a:ea typeface="Calibri"/>
              <a:cs typeface="Calibri"/>
              <a:sym typeface="Calibri"/>
            </a:endParaRPr>
          </a:p>
          <a:p>
            <a:pPr marL="3657600" marR="0" lvl="8" indent="0" algn="l" rtl="0">
              <a:lnSpc>
                <a:spcPct val="100000"/>
              </a:lnSpc>
              <a:spcBef>
                <a:spcPts val="0"/>
              </a:spcBef>
              <a:spcAft>
                <a:spcPts val="0"/>
              </a:spcAft>
              <a:buClr>
                <a:srgbClr val="000000"/>
              </a:buClr>
              <a:buSzPct val="250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Caption">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457200" y="4406309"/>
            <a:ext cx="8229600" cy="519600"/>
          </a:xfrm>
          <a:prstGeom prst="rect">
            <a:avLst/>
          </a:prstGeom>
          <a:noFill/>
          <a:ln>
            <a:noFill/>
          </a:ln>
        </p:spPr>
        <p:txBody>
          <a:bodyPr lIns="91425" tIns="91425" rIns="91425" bIns="91425" anchor="t" anchorCtr="0"/>
          <a:lstStyle>
            <a:lvl1pPr marL="285750" lvl="0" indent="-171450" algn="ctr" rtl="0">
              <a:lnSpc>
                <a:spcPct val="100000"/>
              </a:lnSpc>
              <a:spcBef>
                <a:spcPts val="360"/>
              </a:spcBef>
              <a:spcAft>
                <a:spcPts val="0"/>
              </a:spcAft>
              <a:buClr>
                <a:schemeClr val="dk1"/>
              </a:buClr>
              <a:buFont typeface="Arial"/>
              <a:buChar char="●"/>
              <a:defRPr sz="1800">
                <a:solidFill>
                  <a:schemeClr val="dk1"/>
                </a:solidFill>
              </a:defRPr>
            </a:lvl1pPr>
            <a:lvl2pPr marL="285750" lvl="1" indent="-171450" algn="ctr" rtl="0">
              <a:lnSpc>
                <a:spcPct val="100000"/>
              </a:lnSpc>
              <a:spcBef>
                <a:spcPts val="360"/>
              </a:spcBef>
              <a:spcAft>
                <a:spcPts val="0"/>
              </a:spcAft>
              <a:buClr>
                <a:schemeClr val="dk1"/>
              </a:buClr>
              <a:buFont typeface="Courier New"/>
              <a:buChar char="o"/>
              <a:defRPr sz="1800">
                <a:solidFill>
                  <a:schemeClr val="dk1"/>
                </a:solidFill>
              </a:defRPr>
            </a:lvl2pPr>
            <a:lvl3pPr marL="285750" lvl="2" indent="-171450" algn="ctr" rtl="0">
              <a:lnSpc>
                <a:spcPct val="100000"/>
              </a:lnSpc>
              <a:spcBef>
                <a:spcPts val="360"/>
              </a:spcBef>
              <a:spcAft>
                <a:spcPts val="0"/>
              </a:spcAft>
              <a:buClr>
                <a:schemeClr val="dk1"/>
              </a:buClr>
              <a:buFont typeface="Wingdings"/>
              <a:buChar char="§"/>
              <a:defRPr sz="1800">
                <a:solidFill>
                  <a:schemeClr val="dk1"/>
                </a:solidFill>
              </a:defRPr>
            </a:lvl3pPr>
            <a:lvl4pPr marL="285750" lvl="3" indent="-171450" algn="ctr" rtl="0">
              <a:lnSpc>
                <a:spcPct val="100000"/>
              </a:lnSpc>
              <a:spcBef>
                <a:spcPts val="360"/>
              </a:spcBef>
              <a:spcAft>
                <a:spcPts val="0"/>
              </a:spcAft>
              <a:buClr>
                <a:schemeClr val="dk1"/>
              </a:buClr>
              <a:buFont typeface="Arial"/>
              <a:buChar char="●"/>
              <a:defRPr sz="1800">
                <a:solidFill>
                  <a:schemeClr val="dk1"/>
                </a:solidFill>
              </a:defRPr>
            </a:lvl4pPr>
            <a:lvl5pPr marL="285750" lvl="4" indent="-171450" algn="ctr" rtl="0">
              <a:lnSpc>
                <a:spcPct val="100000"/>
              </a:lnSpc>
              <a:spcBef>
                <a:spcPts val="360"/>
              </a:spcBef>
              <a:spcAft>
                <a:spcPts val="0"/>
              </a:spcAft>
              <a:buClr>
                <a:schemeClr val="dk1"/>
              </a:buClr>
              <a:buFont typeface="Courier New"/>
              <a:buChar char="o"/>
              <a:defRPr sz="1800">
                <a:solidFill>
                  <a:schemeClr val="dk1"/>
                </a:solidFill>
              </a:defRPr>
            </a:lvl5pPr>
            <a:lvl6pPr marL="285750" lvl="5" indent="-171450" algn="ctr" rtl="0">
              <a:lnSpc>
                <a:spcPct val="100000"/>
              </a:lnSpc>
              <a:spcBef>
                <a:spcPts val="360"/>
              </a:spcBef>
              <a:spcAft>
                <a:spcPts val="0"/>
              </a:spcAft>
              <a:buClr>
                <a:schemeClr val="dk1"/>
              </a:buClr>
              <a:buFont typeface="Wingdings"/>
              <a:buChar char="§"/>
              <a:defRPr sz="1800">
                <a:solidFill>
                  <a:schemeClr val="dk1"/>
                </a:solidFill>
              </a:defRPr>
            </a:lvl6pPr>
            <a:lvl7pPr marL="285750" lvl="6" indent="-171450" algn="ctr" rtl="0">
              <a:lnSpc>
                <a:spcPct val="100000"/>
              </a:lnSpc>
              <a:spcBef>
                <a:spcPts val="360"/>
              </a:spcBef>
              <a:spcAft>
                <a:spcPts val="0"/>
              </a:spcAft>
              <a:buClr>
                <a:schemeClr val="dk1"/>
              </a:buClr>
              <a:buFont typeface="Arial"/>
              <a:buChar char="●"/>
              <a:defRPr sz="1800">
                <a:solidFill>
                  <a:schemeClr val="dk1"/>
                </a:solidFill>
              </a:defRPr>
            </a:lvl7pPr>
            <a:lvl8pPr marL="285750" lvl="7" indent="-171450" algn="ctr" rtl="0">
              <a:lnSpc>
                <a:spcPct val="100000"/>
              </a:lnSpc>
              <a:spcBef>
                <a:spcPts val="360"/>
              </a:spcBef>
              <a:spcAft>
                <a:spcPts val="0"/>
              </a:spcAft>
              <a:buClr>
                <a:schemeClr val="dk1"/>
              </a:buClr>
              <a:buFont typeface="Courier New"/>
              <a:buChar char="o"/>
              <a:defRPr sz="1800">
                <a:solidFill>
                  <a:schemeClr val="dk1"/>
                </a:solidFill>
              </a:defRPr>
            </a:lvl8pPr>
            <a:lvl9pPr marL="285750" lvl="8" indent="-171450" algn="ctr" rtl="0">
              <a:lnSpc>
                <a:spcPct val="100000"/>
              </a:lnSpc>
              <a:spcBef>
                <a:spcPts val="360"/>
              </a:spcBef>
              <a:spcAft>
                <a:spcPts val="0"/>
              </a:spcAft>
              <a:buClr>
                <a:schemeClr val="dk1"/>
              </a:buClr>
              <a:buFont typeface="Wingdings"/>
              <a:buChar char="§"/>
              <a:defRPr sz="1800">
                <a:solidFill>
                  <a:schemeClr val="dk1"/>
                </a:solidFil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27"/>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blank">
    <p:bg>
      <p:bgPr>
        <a:solidFill>
          <a:srgbClr val="FFFFFF"/>
        </a:solidFill>
        <a:effectLst/>
      </p:bgPr>
    </p:bg>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457200" y="205977"/>
            <a:ext cx="8228100" cy="856200"/>
          </a:xfrm>
          <a:prstGeom prst="rect">
            <a:avLst/>
          </a:prstGeom>
          <a:noFill/>
          <a:ln>
            <a:noFill/>
          </a:ln>
        </p:spPr>
        <p:txBody>
          <a:bodyPr lIns="91425" tIns="91425" rIns="91425" bIns="91425" anchor="ctr" anchorCtr="0"/>
          <a:lstStyle>
            <a:lvl1pPr lvl="0" algn="ctr" rtl="0">
              <a:lnSpc>
                <a:spcPct val="100000"/>
              </a:lnSpc>
              <a:spcBef>
                <a:spcPts val="0"/>
              </a:spcBef>
              <a:spcAft>
                <a:spcPts val="0"/>
              </a:spcAft>
              <a:defRPr sz="4400">
                <a:solidFill>
                  <a:srgbClr val="000000"/>
                </a:solidFill>
                <a:latin typeface="Calibri"/>
                <a:ea typeface="Calibri"/>
                <a:cs typeface="Calibri"/>
                <a:sym typeface="Calibri"/>
              </a:defRPr>
            </a:lvl1pPr>
            <a:lvl2pPr marL="742950" lvl="1" indent="-285750" algn="ctr" rtl="0">
              <a:lnSpc>
                <a:spcPct val="100000"/>
              </a:lnSpc>
              <a:spcBef>
                <a:spcPts val="0"/>
              </a:spcBef>
              <a:spcAft>
                <a:spcPts val="0"/>
              </a:spcAft>
              <a:defRPr sz="4400">
                <a:solidFill>
                  <a:srgbClr val="000000"/>
                </a:solidFill>
                <a:latin typeface="Calibri"/>
                <a:ea typeface="Calibri"/>
                <a:cs typeface="Calibri"/>
                <a:sym typeface="Calibri"/>
              </a:defRPr>
            </a:lvl2pPr>
            <a:lvl3pPr marL="1143000" lvl="2" indent="-228600" algn="ctr" rtl="0">
              <a:lnSpc>
                <a:spcPct val="100000"/>
              </a:lnSpc>
              <a:spcBef>
                <a:spcPts val="0"/>
              </a:spcBef>
              <a:spcAft>
                <a:spcPts val="0"/>
              </a:spcAft>
              <a:defRPr sz="4400">
                <a:solidFill>
                  <a:srgbClr val="000000"/>
                </a:solidFill>
                <a:latin typeface="Calibri"/>
                <a:ea typeface="Calibri"/>
                <a:cs typeface="Calibri"/>
                <a:sym typeface="Calibri"/>
              </a:defRPr>
            </a:lvl3pPr>
            <a:lvl4pPr marL="1600200" lvl="3" indent="-228600" algn="ctr" rtl="0">
              <a:lnSpc>
                <a:spcPct val="100000"/>
              </a:lnSpc>
              <a:spcBef>
                <a:spcPts val="0"/>
              </a:spcBef>
              <a:spcAft>
                <a:spcPts val="0"/>
              </a:spcAft>
              <a:defRPr sz="4400">
                <a:solidFill>
                  <a:srgbClr val="000000"/>
                </a:solidFill>
                <a:latin typeface="Calibri"/>
                <a:ea typeface="Calibri"/>
                <a:cs typeface="Calibri"/>
                <a:sym typeface="Calibri"/>
              </a:defRPr>
            </a:lvl4pPr>
            <a:lvl5pPr marL="2057400" lvl="4" indent="-228600" algn="ctr" rtl="0">
              <a:lnSpc>
                <a:spcPct val="100000"/>
              </a:lnSpc>
              <a:spcBef>
                <a:spcPts val="0"/>
              </a:spcBef>
              <a:spcAft>
                <a:spcPts val="0"/>
              </a:spcAft>
              <a:defRPr sz="4400">
                <a:solidFill>
                  <a:srgbClr val="000000"/>
                </a:solidFill>
                <a:latin typeface="Calibri"/>
                <a:ea typeface="Calibri"/>
                <a:cs typeface="Calibri"/>
                <a:sym typeface="Calibri"/>
              </a:defRPr>
            </a:lvl5pPr>
            <a:lvl6pPr marL="2514600" lvl="5" indent="-228600" algn="ctr" rtl="0">
              <a:lnSpc>
                <a:spcPct val="100000"/>
              </a:lnSpc>
              <a:spcBef>
                <a:spcPts val="0"/>
              </a:spcBef>
              <a:spcAft>
                <a:spcPts val="0"/>
              </a:spcAft>
              <a:defRPr sz="4400">
                <a:solidFill>
                  <a:srgbClr val="000000"/>
                </a:solidFill>
                <a:latin typeface="Calibri"/>
                <a:ea typeface="Calibri"/>
                <a:cs typeface="Calibri"/>
                <a:sym typeface="Calibri"/>
              </a:defRPr>
            </a:lvl6pPr>
            <a:lvl7pPr marL="2971800" lvl="6" indent="-228600" algn="ctr" rtl="0">
              <a:lnSpc>
                <a:spcPct val="100000"/>
              </a:lnSpc>
              <a:spcBef>
                <a:spcPts val="0"/>
              </a:spcBef>
              <a:spcAft>
                <a:spcPts val="0"/>
              </a:spcAft>
              <a:defRPr sz="4400">
                <a:solidFill>
                  <a:srgbClr val="000000"/>
                </a:solidFill>
                <a:latin typeface="Calibri"/>
                <a:ea typeface="Calibri"/>
                <a:cs typeface="Calibri"/>
                <a:sym typeface="Calibri"/>
              </a:defRPr>
            </a:lvl7pPr>
            <a:lvl8pPr marL="3429000" lvl="7" indent="-228600" algn="ctr" rtl="0">
              <a:lnSpc>
                <a:spcPct val="100000"/>
              </a:lnSpc>
              <a:spcBef>
                <a:spcPts val="0"/>
              </a:spcBef>
              <a:spcAft>
                <a:spcPts val="0"/>
              </a:spcAft>
              <a:defRPr sz="4400">
                <a:solidFill>
                  <a:srgbClr val="000000"/>
                </a:solidFill>
                <a:latin typeface="Calibri"/>
                <a:ea typeface="Calibri"/>
                <a:cs typeface="Calibri"/>
                <a:sym typeface="Calibri"/>
              </a:defRPr>
            </a:lvl8pPr>
            <a:lvl9pPr marL="3886200" lvl="8" indent="-228600" algn="ctr" rtl="0">
              <a:lnSpc>
                <a:spcPct val="100000"/>
              </a:lnSpc>
              <a:spcBef>
                <a:spcPts val="0"/>
              </a:spcBef>
              <a:spcAft>
                <a:spcPts val="0"/>
              </a:spcAft>
              <a:defRPr sz="4400">
                <a:solidFill>
                  <a:srgbClr val="000000"/>
                </a:solidFill>
                <a:latin typeface="Calibri"/>
                <a:ea typeface="Calibri"/>
                <a:cs typeface="Calibri"/>
                <a:sym typeface="Calibri"/>
              </a:defRPr>
            </a:lvl9pPr>
          </a:lstStyle>
          <a:p>
            <a:endParaRPr/>
          </a:p>
        </p:txBody>
      </p:sp>
      <p:sp>
        <p:nvSpPr>
          <p:cNvPr id="130" name="Shape 130"/>
          <p:cNvSpPr txBox="1">
            <a:spLocks noGrp="1"/>
          </p:cNvSpPr>
          <p:nvPr>
            <p:ph type="body" idx="1"/>
          </p:nvPr>
        </p:nvSpPr>
        <p:spPr>
          <a:xfrm>
            <a:off x="457200" y="1200150"/>
            <a:ext cx="8228100" cy="3393300"/>
          </a:xfrm>
          <a:prstGeom prst="rect">
            <a:avLst/>
          </a:prstGeom>
          <a:noFill/>
          <a:ln>
            <a:noFill/>
          </a:ln>
        </p:spPr>
        <p:txBody>
          <a:bodyPr lIns="91425" tIns="91425" rIns="91425" bIns="91425" anchor="t" anchorCtr="0"/>
          <a:lstStyle>
            <a:lvl1pPr lvl="0" algn="l" rtl="0">
              <a:lnSpc>
                <a:spcPct val="100000"/>
              </a:lnSpc>
              <a:spcBef>
                <a:spcPts val="800"/>
              </a:spcBef>
              <a:spcAft>
                <a:spcPts val="0"/>
              </a:spcAft>
              <a:defRPr sz="3200">
                <a:solidFill>
                  <a:srgbClr val="000000"/>
                </a:solidFill>
                <a:latin typeface="Calibri"/>
                <a:ea typeface="Calibri"/>
                <a:cs typeface="Calibri"/>
                <a:sym typeface="Calibri"/>
              </a:defRPr>
            </a:lvl1pPr>
            <a:lvl2pPr marL="742950" lvl="1" indent="-285750" algn="l" rtl="0">
              <a:lnSpc>
                <a:spcPct val="100000"/>
              </a:lnSpc>
              <a:spcBef>
                <a:spcPts val="700"/>
              </a:spcBef>
              <a:spcAft>
                <a:spcPts val="0"/>
              </a:spcAft>
              <a:defRPr sz="2800">
                <a:solidFill>
                  <a:srgbClr val="000000"/>
                </a:solidFill>
                <a:latin typeface="Calibri"/>
                <a:ea typeface="Calibri"/>
                <a:cs typeface="Calibri"/>
                <a:sym typeface="Calibri"/>
              </a:defRPr>
            </a:lvl2pPr>
            <a:lvl3pPr marL="1143000" lvl="2" indent="-228600" algn="l" rtl="0">
              <a:lnSpc>
                <a:spcPct val="100000"/>
              </a:lnSpc>
              <a:spcBef>
                <a:spcPts val="600"/>
              </a:spcBef>
              <a:spcAft>
                <a:spcPts val="0"/>
              </a:spcAft>
              <a:defRPr sz="2400">
                <a:solidFill>
                  <a:srgbClr val="000000"/>
                </a:solidFill>
                <a:latin typeface="Calibri"/>
                <a:ea typeface="Calibri"/>
                <a:cs typeface="Calibri"/>
                <a:sym typeface="Calibri"/>
              </a:defRPr>
            </a:lvl3pPr>
            <a:lvl4pPr marL="1600200" lvl="3" indent="-228600" algn="l" rtl="0">
              <a:lnSpc>
                <a:spcPct val="100000"/>
              </a:lnSpc>
              <a:spcBef>
                <a:spcPts val="500"/>
              </a:spcBef>
              <a:spcAft>
                <a:spcPts val="0"/>
              </a:spcAft>
              <a:defRPr sz="2000">
                <a:solidFill>
                  <a:srgbClr val="000000"/>
                </a:solidFill>
                <a:latin typeface="Calibri"/>
                <a:ea typeface="Calibri"/>
                <a:cs typeface="Calibri"/>
                <a:sym typeface="Calibri"/>
              </a:defRPr>
            </a:lvl4pPr>
            <a:lvl5pPr marL="2057400" lvl="4" indent="-228600" algn="l" rtl="0">
              <a:lnSpc>
                <a:spcPct val="100000"/>
              </a:lnSpc>
              <a:spcBef>
                <a:spcPts val="500"/>
              </a:spcBef>
              <a:spcAft>
                <a:spcPts val="0"/>
              </a:spcAft>
              <a:defRPr sz="2000">
                <a:solidFill>
                  <a:srgbClr val="000000"/>
                </a:solidFill>
                <a:latin typeface="Calibri"/>
                <a:ea typeface="Calibri"/>
                <a:cs typeface="Calibri"/>
                <a:sym typeface="Calibri"/>
              </a:defRPr>
            </a:lvl5pPr>
            <a:lvl6pPr marL="2514600" lvl="5" indent="-228600" algn="l" rtl="0">
              <a:lnSpc>
                <a:spcPct val="100000"/>
              </a:lnSpc>
              <a:spcBef>
                <a:spcPts val="500"/>
              </a:spcBef>
              <a:spcAft>
                <a:spcPts val="0"/>
              </a:spcAft>
              <a:defRPr sz="3200">
                <a:solidFill>
                  <a:srgbClr val="000000"/>
                </a:solidFill>
                <a:latin typeface="Calibri"/>
                <a:ea typeface="Calibri"/>
                <a:cs typeface="Calibri"/>
                <a:sym typeface="Calibri"/>
              </a:defRPr>
            </a:lvl6pPr>
            <a:lvl7pPr marL="2971800" lvl="6" indent="-228600" algn="l" rtl="0">
              <a:lnSpc>
                <a:spcPct val="100000"/>
              </a:lnSpc>
              <a:spcBef>
                <a:spcPts val="500"/>
              </a:spcBef>
              <a:spcAft>
                <a:spcPts val="0"/>
              </a:spcAft>
              <a:defRPr sz="3200">
                <a:solidFill>
                  <a:srgbClr val="000000"/>
                </a:solidFill>
                <a:latin typeface="Calibri"/>
                <a:ea typeface="Calibri"/>
                <a:cs typeface="Calibri"/>
                <a:sym typeface="Calibri"/>
              </a:defRPr>
            </a:lvl7pPr>
            <a:lvl8pPr marL="3429000" lvl="7" indent="-228600" algn="l" rtl="0">
              <a:lnSpc>
                <a:spcPct val="100000"/>
              </a:lnSpc>
              <a:spcBef>
                <a:spcPts val="500"/>
              </a:spcBef>
              <a:spcAft>
                <a:spcPts val="0"/>
              </a:spcAft>
              <a:defRPr sz="3200">
                <a:solidFill>
                  <a:srgbClr val="000000"/>
                </a:solidFill>
                <a:latin typeface="Calibri"/>
                <a:ea typeface="Calibri"/>
                <a:cs typeface="Calibri"/>
                <a:sym typeface="Calibri"/>
              </a:defRPr>
            </a:lvl8pPr>
            <a:lvl9pPr marL="3886200" lvl="8" indent="-228600" algn="l" rtl="0">
              <a:lnSpc>
                <a:spcPct val="100000"/>
              </a:lnSpc>
              <a:spcBef>
                <a:spcPts val="500"/>
              </a:spcBef>
              <a:spcAft>
                <a:spcPts val="0"/>
              </a:spcAft>
              <a:defRPr sz="3200">
                <a:solidFill>
                  <a:srgbClr val="000000"/>
                </a:solidFill>
                <a:latin typeface="Calibri"/>
                <a:ea typeface="Calibri"/>
                <a:cs typeface="Calibri"/>
                <a:sym typeface="Calibri"/>
              </a:defRPr>
            </a:lvl9pPr>
          </a:lstStyle>
          <a:p>
            <a:endParaRPr/>
          </a:p>
        </p:txBody>
      </p:sp>
      <p:sp>
        <p:nvSpPr>
          <p:cNvPr id="131" name="Shape 131"/>
          <p:cNvSpPr txBox="1">
            <a:spLocks noGrp="1"/>
          </p:cNvSpPr>
          <p:nvPr>
            <p:ph type="dt" idx="10"/>
          </p:nvPr>
        </p:nvSpPr>
        <p:spPr>
          <a:xfrm>
            <a:off x="457200" y="4731543"/>
            <a:ext cx="2132100" cy="344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32" name="Shape 132"/>
          <p:cNvSpPr txBox="1">
            <a:spLocks noGrp="1"/>
          </p:cNvSpPr>
          <p:nvPr>
            <p:ph type="sldNum" idx="12"/>
          </p:nvPr>
        </p:nvSpPr>
        <p:spPr>
          <a:xfrm>
            <a:off x="6553200" y="4731543"/>
            <a:ext cx="2132100" cy="3441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1"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2"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3"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4"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5"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6"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7"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8"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blank">
    <p:bg>
      <p:bgPr>
        <a:solidFill>
          <a:srgbClr val="FFFFFF"/>
        </a:solidFill>
        <a:effectLst/>
      </p:bgPr>
    </p:bg>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457200" y="205977"/>
            <a:ext cx="8228100" cy="856200"/>
          </a:xfrm>
          <a:prstGeom prst="rect">
            <a:avLst/>
          </a:prstGeom>
          <a:noFill/>
          <a:ln>
            <a:noFill/>
          </a:ln>
        </p:spPr>
        <p:txBody>
          <a:bodyPr lIns="91425" tIns="91425" rIns="91425" bIns="91425" anchor="ctr" anchorCtr="0"/>
          <a:lstStyle>
            <a:lvl1pPr marL="0" marR="0" lvl="0" indent="228600" algn="ctr" rtl="0">
              <a:lnSpc>
                <a:spcPct val="100000"/>
              </a:lnSpc>
              <a:spcBef>
                <a:spcPts val="0"/>
              </a:spcBef>
              <a:spcAft>
                <a:spcPts val="0"/>
              </a:spcAft>
              <a:buClr>
                <a:schemeClr val="dk1"/>
              </a:buClr>
              <a:buFont typeface="Arial"/>
              <a:buNone/>
              <a:defRPr sz="4400" b="1" i="0" u="none" strike="noStrike" cap="none">
                <a:solidFill>
                  <a:srgbClr val="000000"/>
                </a:solidFill>
                <a:latin typeface="Calibri"/>
                <a:ea typeface="Calibri"/>
                <a:cs typeface="Calibri"/>
                <a:sym typeface="Calibri"/>
              </a:defRPr>
            </a:lvl1pPr>
            <a:lvl2pPr marL="742950" marR="0" lvl="1" indent="-285750" algn="ctr" rtl="0">
              <a:lnSpc>
                <a:spcPct val="100000"/>
              </a:lnSpc>
              <a:spcBef>
                <a:spcPts val="0"/>
              </a:spcBef>
              <a:spcAft>
                <a:spcPts val="0"/>
              </a:spcAft>
              <a:buClr>
                <a:schemeClr val="dk1"/>
              </a:buClr>
              <a:buFont typeface="Arial"/>
              <a:buNone/>
              <a:defRPr sz="4400" b="1" i="0" u="none" strike="noStrike" cap="none">
                <a:solidFill>
                  <a:srgbClr val="000000"/>
                </a:solidFill>
                <a:latin typeface="Calibri"/>
                <a:ea typeface="Calibri"/>
                <a:cs typeface="Calibri"/>
                <a:sym typeface="Calibri"/>
              </a:defRPr>
            </a:lvl2pPr>
            <a:lvl3pPr marL="1143000" marR="0" lvl="2" indent="-228600" algn="ctr" rtl="0">
              <a:lnSpc>
                <a:spcPct val="100000"/>
              </a:lnSpc>
              <a:spcBef>
                <a:spcPts val="0"/>
              </a:spcBef>
              <a:spcAft>
                <a:spcPts val="0"/>
              </a:spcAft>
              <a:buClr>
                <a:schemeClr val="dk1"/>
              </a:buClr>
              <a:buFont typeface="Arial"/>
              <a:buNone/>
              <a:defRPr sz="4400" b="1" i="0" u="none" strike="noStrike" cap="none">
                <a:solidFill>
                  <a:srgbClr val="000000"/>
                </a:solidFill>
                <a:latin typeface="Calibri"/>
                <a:ea typeface="Calibri"/>
                <a:cs typeface="Calibri"/>
                <a:sym typeface="Calibri"/>
              </a:defRPr>
            </a:lvl3pPr>
            <a:lvl4pPr marL="1600200" marR="0" lvl="3" indent="-228600" algn="ctr" rtl="0">
              <a:lnSpc>
                <a:spcPct val="100000"/>
              </a:lnSpc>
              <a:spcBef>
                <a:spcPts val="0"/>
              </a:spcBef>
              <a:spcAft>
                <a:spcPts val="0"/>
              </a:spcAft>
              <a:buClr>
                <a:schemeClr val="dk1"/>
              </a:buClr>
              <a:buFont typeface="Arial"/>
              <a:buNone/>
              <a:defRPr sz="4400" b="1" i="0" u="none" strike="noStrike" cap="none">
                <a:solidFill>
                  <a:srgbClr val="000000"/>
                </a:solidFill>
                <a:latin typeface="Calibri"/>
                <a:ea typeface="Calibri"/>
                <a:cs typeface="Calibri"/>
                <a:sym typeface="Calibri"/>
              </a:defRPr>
            </a:lvl4pPr>
            <a:lvl5pPr marL="2057400" marR="0" lvl="4" indent="-228600" algn="ctr" rtl="0">
              <a:lnSpc>
                <a:spcPct val="100000"/>
              </a:lnSpc>
              <a:spcBef>
                <a:spcPts val="0"/>
              </a:spcBef>
              <a:spcAft>
                <a:spcPts val="0"/>
              </a:spcAft>
              <a:buClr>
                <a:schemeClr val="dk1"/>
              </a:buClr>
              <a:buFont typeface="Arial"/>
              <a:buNone/>
              <a:defRPr sz="4400" b="1" i="0" u="none" strike="noStrike" cap="none">
                <a:solidFill>
                  <a:srgbClr val="000000"/>
                </a:solidFill>
                <a:latin typeface="Calibri"/>
                <a:ea typeface="Calibri"/>
                <a:cs typeface="Calibri"/>
                <a:sym typeface="Calibri"/>
              </a:defRPr>
            </a:lvl5pPr>
            <a:lvl6pPr marL="2514600" marR="0" lvl="5" indent="-228600" algn="ctr" rtl="0">
              <a:lnSpc>
                <a:spcPct val="100000"/>
              </a:lnSpc>
              <a:spcBef>
                <a:spcPts val="0"/>
              </a:spcBef>
              <a:spcAft>
                <a:spcPts val="0"/>
              </a:spcAft>
              <a:buClr>
                <a:schemeClr val="dk1"/>
              </a:buClr>
              <a:buFont typeface="Arial"/>
              <a:buNone/>
              <a:defRPr sz="4400" b="1" i="0" u="none" strike="noStrike" cap="none">
                <a:solidFill>
                  <a:srgbClr val="000000"/>
                </a:solidFill>
                <a:latin typeface="Calibri"/>
                <a:ea typeface="Calibri"/>
                <a:cs typeface="Calibri"/>
                <a:sym typeface="Calibri"/>
              </a:defRPr>
            </a:lvl6pPr>
            <a:lvl7pPr marL="2971800" marR="0" lvl="6" indent="-228600" algn="ctr" rtl="0">
              <a:lnSpc>
                <a:spcPct val="100000"/>
              </a:lnSpc>
              <a:spcBef>
                <a:spcPts val="0"/>
              </a:spcBef>
              <a:spcAft>
                <a:spcPts val="0"/>
              </a:spcAft>
              <a:buClr>
                <a:schemeClr val="dk1"/>
              </a:buClr>
              <a:buFont typeface="Arial"/>
              <a:buNone/>
              <a:defRPr sz="4400" b="1" i="0" u="none" strike="noStrike" cap="none">
                <a:solidFill>
                  <a:srgbClr val="000000"/>
                </a:solidFill>
                <a:latin typeface="Calibri"/>
                <a:ea typeface="Calibri"/>
                <a:cs typeface="Calibri"/>
                <a:sym typeface="Calibri"/>
              </a:defRPr>
            </a:lvl7pPr>
            <a:lvl8pPr marL="3429000" marR="0" lvl="7" indent="-228600" algn="ctr" rtl="0">
              <a:lnSpc>
                <a:spcPct val="100000"/>
              </a:lnSpc>
              <a:spcBef>
                <a:spcPts val="0"/>
              </a:spcBef>
              <a:spcAft>
                <a:spcPts val="0"/>
              </a:spcAft>
              <a:buClr>
                <a:schemeClr val="dk1"/>
              </a:buClr>
              <a:buFont typeface="Arial"/>
              <a:buNone/>
              <a:defRPr sz="4400" b="1" i="0" u="none" strike="noStrike" cap="none">
                <a:solidFill>
                  <a:srgbClr val="000000"/>
                </a:solidFill>
                <a:latin typeface="Calibri"/>
                <a:ea typeface="Calibri"/>
                <a:cs typeface="Calibri"/>
                <a:sym typeface="Calibri"/>
              </a:defRPr>
            </a:lvl8pPr>
            <a:lvl9pPr marL="3886200" marR="0" lvl="8" indent="-228600" algn="ctr" rtl="0">
              <a:lnSpc>
                <a:spcPct val="100000"/>
              </a:lnSpc>
              <a:spcBef>
                <a:spcPts val="0"/>
              </a:spcBef>
              <a:spcAft>
                <a:spcPts val="0"/>
              </a:spcAft>
              <a:buClr>
                <a:schemeClr val="dk1"/>
              </a:buClr>
              <a:buFont typeface="Arial"/>
              <a:buNone/>
              <a:defRPr sz="4400" b="1" i="0" u="none" strike="noStrike" cap="none">
                <a:solidFill>
                  <a:srgbClr val="000000"/>
                </a:solidFill>
                <a:latin typeface="Calibri"/>
                <a:ea typeface="Calibri"/>
                <a:cs typeface="Calibri"/>
                <a:sym typeface="Calibri"/>
              </a:defRPr>
            </a:lvl9pPr>
          </a:lstStyle>
          <a:p>
            <a:endParaRPr/>
          </a:p>
        </p:txBody>
      </p:sp>
      <p:sp>
        <p:nvSpPr>
          <p:cNvPr id="141" name="Shape 141"/>
          <p:cNvSpPr txBox="1">
            <a:spLocks noGrp="1"/>
          </p:cNvSpPr>
          <p:nvPr>
            <p:ph type="body" idx="1"/>
          </p:nvPr>
        </p:nvSpPr>
        <p:spPr>
          <a:xfrm>
            <a:off x="457200" y="1200150"/>
            <a:ext cx="8228100" cy="3393300"/>
          </a:xfrm>
          <a:prstGeom prst="rect">
            <a:avLst/>
          </a:prstGeom>
          <a:noFill/>
          <a:ln>
            <a:noFill/>
          </a:ln>
        </p:spPr>
        <p:txBody>
          <a:bodyPr lIns="91425" tIns="91425" rIns="91425" bIns="91425" anchor="t" anchorCtr="0"/>
          <a:lstStyle>
            <a:lvl1pPr marL="342900" marR="0" lvl="0" indent="50800" algn="l" rtl="0">
              <a:lnSpc>
                <a:spcPct val="100000"/>
              </a:lnSpc>
              <a:spcBef>
                <a:spcPts val="800"/>
              </a:spcBef>
              <a:spcAft>
                <a:spcPts val="0"/>
              </a:spcAft>
              <a:buClr>
                <a:schemeClr val="dk1"/>
              </a:buClr>
              <a:buSzPct val="100000"/>
              <a:buFont typeface="Arial"/>
              <a:buChar char="●"/>
              <a:defRPr sz="3200" b="0" i="0" u="none" strike="noStrike" cap="none">
                <a:solidFill>
                  <a:srgbClr val="000000"/>
                </a:solidFill>
                <a:latin typeface="Calibri"/>
                <a:ea typeface="Calibri"/>
                <a:cs typeface="Calibri"/>
                <a:sym typeface="Calibri"/>
              </a:defRPr>
            </a:lvl1pPr>
            <a:lvl2pPr marL="742950" marR="0" lvl="1" indent="-107950" algn="l" rtl="0">
              <a:lnSpc>
                <a:spcPct val="100000"/>
              </a:lnSpc>
              <a:spcBef>
                <a:spcPts val="700"/>
              </a:spcBef>
              <a:spcAft>
                <a:spcPts val="0"/>
              </a:spcAft>
              <a:buClr>
                <a:schemeClr val="dk1"/>
              </a:buClr>
              <a:buSzPct val="100000"/>
              <a:buFont typeface="Courier New"/>
              <a:buChar char="o"/>
              <a:defRPr sz="2800" b="0" i="0" u="none" strike="noStrike" cap="none">
                <a:solidFill>
                  <a:srgbClr val="000000"/>
                </a:solidFill>
                <a:latin typeface="Calibri"/>
                <a:ea typeface="Calibri"/>
                <a:cs typeface="Calibri"/>
                <a:sym typeface="Calibri"/>
              </a:defRPr>
            </a:lvl2pPr>
            <a:lvl3pPr marL="1143000" marR="0" lvl="2" indent="-76200" algn="l" rtl="0">
              <a:lnSpc>
                <a:spcPct val="100000"/>
              </a:lnSpc>
              <a:spcBef>
                <a:spcPts val="600"/>
              </a:spcBef>
              <a:spcAft>
                <a:spcPts val="0"/>
              </a:spcAft>
              <a:buClr>
                <a:schemeClr val="dk1"/>
              </a:buClr>
              <a:buSzPct val="100000"/>
              <a:buFont typeface="Noto Sans Symbols"/>
              <a:buChar char="▪"/>
              <a:defRPr sz="2400" b="0" i="0" u="none" strike="noStrike" cap="none">
                <a:solidFill>
                  <a:srgbClr val="000000"/>
                </a:solidFill>
                <a:latin typeface="Calibri"/>
                <a:ea typeface="Calibri"/>
                <a:cs typeface="Calibri"/>
                <a:sym typeface="Calibri"/>
              </a:defRPr>
            </a:lvl3pPr>
            <a:lvl4pPr marL="1600200" marR="0" lvl="3" indent="-101600" algn="l" rtl="0">
              <a:lnSpc>
                <a:spcPct val="100000"/>
              </a:lnSpc>
              <a:spcBef>
                <a:spcPts val="500"/>
              </a:spcBef>
              <a:spcAft>
                <a:spcPts val="0"/>
              </a:spcAft>
              <a:buClr>
                <a:schemeClr val="dk1"/>
              </a:buClr>
              <a:buSzPct val="100000"/>
              <a:buFont typeface="Arial"/>
              <a:buChar char="●"/>
              <a:defRPr sz="2000" b="0" i="0" u="none" strike="noStrike" cap="none">
                <a:solidFill>
                  <a:srgbClr val="000000"/>
                </a:solidFill>
                <a:latin typeface="Calibri"/>
                <a:ea typeface="Calibri"/>
                <a:cs typeface="Calibri"/>
                <a:sym typeface="Calibri"/>
              </a:defRPr>
            </a:lvl4pPr>
            <a:lvl5pPr marL="2057400" marR="0" lvl="4" indent="-101600" algn="l" rtl="0">
              <a:lnSpc>
                <a:spcPct val="100000"/>
              </a:lnSpc>
              <a:spcBef>
                <a:spcPts val="500"/>
              </a:spcBef>
              <a:spcAft>
                <a:spcPts val="0"/>
              </a:spcAft>
              <a:buClr>
                <a:schemeClr val="dk1"/>
              </a:buClr>
              <a:buSzPct val="100000"/>
              <a:buFont typeface="Courier New"/>
              <a:buChar char="o"/>
              <a:defRPr sz="2000" b="0" i="0" u="none" strike="noStrike" cap="none">
                <a:solidFill>
                  <a:srgbClr val="000000"/>
                </a:solidFill>
                <a:latin typeface="Calibri"/>
                <a:ea typeface="Calibri"/>
                <a:cs typeface="Calibri"/>
                <a:sym typeface="Calibri"/>
              </a:defRPr>
            </a:lvl5pPr>
            <a:lvl6pPr marL="2514600" marR="0" lvl="5" indent="-25400" algn="l" rtl="0">
              <a:lnSpc>
                <a:spcPct val="100000"/>
              </a:lnSpc>
              <a:spcBef>
                <a:spcPts val="500"/>
              </a:spcBef>
              <a:spcAft>
                <a:spcPts val="0"/>
              </a:spcAft>
              <a:buClr>
                <a:schemeClr val="dk1"/>
              </a:buClr>
              <a:buSzPct val="100000"/>
              <a:buFont typeface="Noto Sans Symbols"/>
              <a:buChar char="▪"/>
              <a:defRPr sz="3200" b="0" i="0" u="none" strike="noStrike" cap="none">
                <a:solidFill>
                  <a:srgbClr val="000000"/>
                </a:solidFill>
                <a:latin typeface="Calibri"/>
                <a:ea typeface="Calibri"/>
                <a:cs typeface="Calibri"/>
                <a:sym typeface="Calibri"/>
              </a:defRPr>
            </a:lvl6pPr>
            <a:lvl7pPr marL="2971800" marR="0" lvl="6" indent="-25400" algn="l" rtl="0">
              <a:lnSpc>
                <a:spcPct val="100000"/>
              </a:lnSpc>
              <a:spcBef>
                <a:spcPts val="500"/>
              </a:spcBef>
              <a:spcAft>
                <a:spcPts val="0"/>
              </a:spcAft>
              <a:buClr>
                <a:schemeClr val="dk1"/>
              </a:buClr>
              <a:buSzPct val="100000"/>
              <a:buFont typeface="Arial"/>
              <a:buChar char="●"/>
              <a:defRPr sz="3200" b="0" i="0" u="none" strike="noStrike" cap="none">
                <a:solidFill>
                  <a:srgbClr val="000000"/>
                </a:solidFill>
                <a:latin typeface="Calibri"/>
                <a:ea typeface="Calibri"/>
                <a:cs typeface="Calibri"/>
                <a:sym typeface="Calibri"/>
              </a:defRPr>
            </a:lvl7pPr>
            <a:lvl8pPr marL="3429000" marR="0" lvl="7" indent="-25400" algn="l" rtl="0">
              <a:lnSpc>
                <a:spcPct val="100000"/>
              </a:lnSpc>
              <a:spcBef>
                <a:spcPts val="500"/>
              </a:spcBef>
              <a:spcAft>
                <a:spcPts val="0"/>
              </a:spcAft>
              <a:buClr>
                <a:schemeClr val="dk1"/>
              </a:buClr>
              <a:buSzPct val="100000"/>
              <a:buFont typeface="Courier New"/>
              <a:buChar char="o"/>
              <a:defRPr sz="3200" b="0" i="0" u="none" strike="noStrike" cap="none">
                <a:solidFill>
                  <a:srgbClr val="000000"/>
                </a:solidFill>
                <a:latin typeface="Calibri"/>
                <a:ea typeface="Calibri"/>
                <a:cs typeface="Calibri"/>
                <a:sym typeface="Calibri"/>
              </a:defRPr>
            </a:lvl8pPr>
            <a:lvl9pPr marL="3886200" marR="0" lvl="8" indent="-25400" algn="l" rtl="0">
              <a:lnSpc>
                <a:spcPct val="100000"/>
              </a:lnSpc>
              <a:spcBef>
                <a:spcPts val="500"/>
              </a:spcBef>
              <a:spcAft>
                <a:spcPts val="0"/>
              </a:spcAft>
              <a:buClr>
                <a:schemeClr val="dk1"/>
              </a:buClr>
              <a:buSzPct val="100000"/>
              <a:buFont typeface="Noto Sans Symbols"/>
              <a:buChar char="▪"/>
              <a:defRPr sz="3200" b="0" i="0" u="none" strike="noStrike" cap="none">
                <a:solidFill>
                  <a:srgbClr val="000000"/>
                </a:solidFill>
                <a:latin typeface="Calibri"/>
                <a:ea typeface="Calibri"/>
                <a:cs typeface="Calibri"/>
                <a:sym typeface="Calibri"/>
              </a:defRPr>
            </a:lvl9pPr>
          </a:lstStyle>
          <a:p>
            <a:endParaRPr/>
          </a:p>
        </p:txBody>
      </p:sp>
      <p:sp>
        <p:nvSpPr>
          <p:cNvPr id="142" name="Shape 142"/>
          <p:cNvSpPr txBox="1">
            <a:spLocks noGrp="1"/>
          </p:cNvSpPr>
          <p:nvPr>
            <p:ph type="dt" idx="10"/>
          </p:nvPr>
        </p:nvSpPr>
        <p:spPr>
          <a:xfrm>
            <a:off x="457200" y="4731543"/>
            <a:ext cx="2132100" cy="344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43" name="Shape 143"/>
          <p:cNvSpPr txBox="1">
            <a:spLocks noGrp="1"/>
          </p:cNvSpPr>
          <p:nvPr>
            <p:ph type="sldNum" idx="12"/>
          </p:nvPr>
        </p:nvSpPr>
        <p:spPr>
          <a:xfrm>
            <a:off x="6553200" y="4731543"/>
            <a:ext cx="2132100" cy="3441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1"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2"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3"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4"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5"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6"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7"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8"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4"/>
        <p:cNvGrpSpPr/>
        <p:nvPr/>
      </p:nvGrpSpPr>
      <p:grpSpPr>
        <a:xfrm>
          <a:off x="0" y="0"/>
          <a:ext cx="0" cy="0"/>
          <a:chOff x="0" y="0"/>
          <a:chExt cx="0" cy="0"/>
        </a:xfrm>
      </p:grpSpPr>
      <p:sp>
        <p:nvSpPr>
          <p:cNvPr id="145" name="Shape 145"/>
          <p:cNvSpPr txBox="1">
            <a:spLocks noGrp="1"/>
          </p:cNvSpPr>
          <p:nvPr>
            <p:ph type="ctrTitle"/>
          </p:nvPr>
        </p:nvSpPr>
        <p:spPr>
          <a:xfrm>
            <a:off x="685800" y="1583342"/>
            <a:ext cx="7772400" cy="1159800"/>
          </a:xfrm>
          <a:prstGeom prst="rect">
            <a:avLst/>
          </a:prstGeom>
          <a:noFill/>
          <a:ln>
            <a:noFill/>
          </a:ln>
        </p:spPr>
        <p:txBody>
          <a:bodyPr lIns="91425" tIns="91425" rIns="91425" bIns="91425" anchor="b" anchorCtr="0"/>
          <a:lstStyle>
            <a:lvl1pPr marL="0" marR="0" lvl="0" indent="304800" algn="ctr" rtl="0">
              <a:lnSpc>
                <a:spcPct val="100000"/>
              </a:lnSpc>
              <a:spcBef>
                <a:spcPts val="0"/>
              </a:spcBef>
              <a:spcAft>
                <a:spcPts val="0"/>
              </a:spcAft>
              <a:buClr>
                <a:schemeClr val="dk1"/>
              </a:buClr>
              <a:buFont typeface="Arial"/>
              <a:buNone/>
              <a:defRPr sz="4800" b="1" i="0" u="none" strike="noStrike" cap="none">
                <a:solidFill>
                  <a:schemeClr val="dk1"/>
                </a:solidFill>
                <a:latin typeface="Arial"/>
                <a:ea typeface="Arial"/>
                <a:cs typeface="Arial"/>
                <a:sym typeface="Arial"/>
              </a:defRPr>
            </a:lvl1pPr>
            <a:lvl2pPr marL="0" marR="0" lvl="1" indent="304800" algn="ctr" rtl="0">
              <a:lnSpc>
                <a:spcPct val="100000"/>
              </a:lnSpc>
              <a:spcBef>
                <a:spcPts val="0"/>
              </a:spcBef>
              <a:spcAft>
                <a:spcPts val="0"/>
              </a:spcAft>
              <a:buClr>
                <a:schemeClr val="dk1"/>
              </a:buClr>
              <a:buFont typeface="Arial"/>
              <a:buNone/>
              <a:defRPr sz="4800" b="1" i="0" u="none" strike="noStrike" cap="none">
                <a:solidFill>
                  <a:schemeClr val="dk1"/>
                </a:solidFill>
                <a:latin typeface="Arial"/>
                <a:ea typeface="Arial"/>
                <a:cs typeface="Arial"/>
                <a:sym typeface="Arial"/>
              </a:defRPr>
            </a:lvl2pPr>
            <a:lvl3pPr marL="0" marR="0" lvl="2" indent="304800" algn="ctr" rtl="0">
              <a:spcBef>
                <a:spcPts val="0"/>
              </a:spcBef>
              <a:buClr>
                <a:schemeClr val="dk1"/>
              </a:buClr>
              <a:buFont typeface="Arial"/>
              <a:buNone/>
              <a:defRPr sz="4800" b="1" i="0" u="none" strike="noStrike" cap="none">
                <a:solidFill>
                  <a:schemeClr val="dk1"/>
                </a:solidFill>
                <a:latin typeface="Arial"/>
                <a:ea typeface="Arial"/>
                <a:cs typeface="Arial"/>
                <a:sym typeface="Arial"/>
              </a:defRPr>
            </a:lvl3pPr>
            <a:lvl4pPr marL="0" marR="0" lvl="3" indent="304800" algn="ctr" rtl="0">
              <a:spcBef>
                <a:spcPts val="0"/>
              </a:spcBef>
              <a:buClr>
                <a:schemeClr val="dk1"/>
              </a:buClr>
              <a:buFont typeface="Arial"/>
              <a:buNone/>
              <a:defRPr sz="4800" b="1" i="0" u="none" strike="noStrike" cap="none">
                <a:solidFill>
                  <a:schemeClr val="dk1"/>
                </a:solidFill>
                <a:latin typeface="Arial"/>
                <a:ea typeface="Arial"/>
                <a:cs typeface="Arial"/>
                <a:sym typeface="Arial"/>
              </a:defRPr>
            </a:lvl4pPr>
            <a:lvl5pPr marL="0" marR="0" lvl="4" indent="304800" algn="ctr" rtl="0">
              <a:spcBef>
                <a:spcPts val="0"/>
              </a:spcBef>
              <a:buClr>
                <a:schemeClr val="dk1"/>
              </a:buClr>
              <a:buFont typeface="Arial"/>
              <a:buNone/>
              <a:defRPr sz="4800" b="1" i="0" u="none" strike="noStrike" cap="none">
                <a:solidFill>
                  <a:schemeClr val="dk1"/>
                </a:solidFill>
                <a:latin typeface="Arial"/>
                <a:ea typeface="Arial"/>
                <a:cs typeface="Arial"/>
                <a:sym typeface="Arial"/>
              </a:defRPr>
            </a:lvl5pPr>
            <a:lvl6pPr marL="0" marR="0" lvl="5" indent="304800" algn="ctr" rtl="0">
              <a:spcBef>
                <a:spcPts val="0"/>
              </a:spcBef>
              <a:buClr>
                <a:schemeClr val="dk1"/>
              </a:buClr>
              <a:buFont typeface="Arial"/>
              <a:buNone/>
              <a:defRPr sz="4800" b="1" i="0" u="none" strike="noStrike" cap="none">
                <a:solidFill>
                  <a:schemeClr val="dk1"/>
                </a:solidFill>
                <a:latin typeface="Arial"/>
                <a:ea typeface="Arial"/>
                <a:cs typeface="Arial"/>
                <a:sym typeface="Arial"/>
              </a:defRPr>
            </a:lvl6pPr>
            <a:lvl7pPr marL="0" marR="0" lvl="6" indent="304800" algn="ctr" rtl="0">
              <a:spcBef>
                <a:spcPts val="0"/>
              </a:spcBef>
              <a:buClr>
                <a:schemeClr val="dk1"/>
              </a:buClr>
              <a:buFont typeface="Arial"/>
              <a:buNone/>
              <a:defRPr sz="4800" b="1" i="0" u="none" strike="noStrike" cap="none">
                <a:solidFill>
                  <a:schemeClr val="dk1"/>
                </a:solidFill>
                <a:latin typeface="Arial"/>
                <a:ea typeface="Arial"/>
                <a:cs typeface="Arial"/>
                <a:sym typeface="Arial"/>
              </a:defRPr>
            </a:lvl7pPr>
            <a:lvl8pPr marL="0" marR="0" lvl="7" indent="304800" algn="ctr" rtl="0">
              <a:spcBef>
                <a:spcPts val="0"/>
              </a:spcBef>
              <a:buClr>
                <a:schemeClr val="dk1"/>
              </a:buClr>
              <a:buFont typeface="Arial"/>
              <a:buNone/>
              <a:defRPr sz="4800" b="1" i="0" u="none" strike="noStrike" cap="none">
                <a:solidFill>
                  <a:schemeClr val="dk1"/>
                </a:solidFill>
                <a:latin typeface="Arial"/>
                <a:ea typeface="Arial"/>
                <a:cs typeface="Arial"/>
                <a:sym typeface="Arial"/>
              </a:defRPr>
            </a:lvl8pPr>
            <a:lvl9pPr marL="0" marR="0" lvl="8" indent="304800" algn="ctr" rtl="0">
              <a:spcBef>
                <a:spcPts val="0"/>
              </a:spcBef>
              <a:buClr>
                <a:schemeClr val="dk1"/>
              </a:buClr>
              <a:buFont typeface="Arial"/>
              <a:buNone/>
              <a:defRPr sz="4800" b="1" i="0" u="none" strike="noStrike" cap="none">
                <a:solidFill>
                  <a:schemeClr val="dk1"/>
                </a:solidFill>
                <a:latin typeface="Arial"/>
                <a:ea typeface="Arial"/>
                <a:cs typeface="Arial"/>
                <a:sym typeface="Arial"/>
              </a:defRPr>
            </a:lvl9pPr>
          </a:lstStyle>
          <a:p>
            <a:endParaRPr/>
          </a:p>
        </p:txBody>
      </p:sp>
      <p:sp>
        <p:nvSpPr>
          <p:cNvPr id="146" name="Shape 146"/>
          <p:cNvSpPr txBox="1">
            <a:spLocks noGrp="1"/>
          </p:cNvSpPr>
          <p:nvPr>
            <p:ph type="subTitle" idx="1"/>
          </p:nvPr>
        </p:nvSpPr>
        <p:spPr>
          <a:xfrm>
            <a:off x="685800" y="2840052"/>
            <a:ext cx="7772400" cy="784799"/>
          </a:xfrm>
          <a:prstGeom prst="rect">
            <a:avLst/>
          </a:prstGeom>
          <a:noFill/>
          <a:ln>
            <a:noFill/>
          </a:ln>
        </p:spPr>
        <p:txBody>
          <a:bodyPr lIns="91425" tIns="91425" rIns="91425" bIns="91425" anchor="t" anchorCtr="0"/>
          <a:lstStyle>
            <a:lvl1pPr marL="0" marR="0" lvl="0" indent="19050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1pPr>
            <a:lvl2pPr marL="0" marR="0" lvl="1" indent="19050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2pPr>
            <a:lvl3pPr marL="0" marR="0" lvl="2" indent="19050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3pPr>
            <a:lvl4pPr marL="0" marR="0" lvl="3" indent="19050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4pPr>
            <a:lvl5pPr marL="0" marR="0" lvl="4" indent="19050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5pPr>
            <a:lvl6pPr marL="0" marR="0" lvl="5" indent="19050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6pPr>
            <a:lvl7pPr marL="0" marR="0" lvl="6" indent="19050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7pPr>
            <a:lvl8pPr marL="0" marR="0" lvl="7" indent="19050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8pPr>
            <a:lvl9pPr marL="0" marR="0" lvl="8" indent="19050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50"/>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899"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899"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7999" cy="755699"/>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499"/>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199"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199"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099"/>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4"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9.xml"/><Relationship Id="rId4" Type="http://schemas.openxmlformats.org/officeDocument/2006/relationships/theme" Target="../theme/theme4.xml"/><Relationship Id="rId1" Type="http://schemas.openxmlformats.org/officeDocument/2006/relationships/slideLayout" Target="../slideLayouts/slideLayout27.xml"/><Relationship Id="rId2"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457200" y="205977"/>
            <a:ext cx="8228100" cy="856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Calibri"/>
              <a:buNone/>
              <a:defRPr sz="4400" b="0" i="0" u="none" strike="noStrike" cap="none">
                <a:solidFill>
                  <a:srgbClr val="000000"/>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rgbClr val="000000"/>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rgbClr val="000000"/>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rgbClr val="000000"/>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rgbClr val="000000"/>
                </a:solidFill>
                <a:latin typeface="Calibri"/>
                <a:ea typeface="Calibri"/>
                <a:cs typeface="Calibri"/>
                <a:sym typeface="Calibri"/>
              </a:defRPr>
            </a:lvl5pPr>
            <a:lvl6pPr marL="2514600" marR="0" lvl="5" indent="-228600" algn="ctr" rtl="0">
              <a:spcBef>
                <a:spcPts val="0"/>
              </a:spcBef>
              <a:spcAft>
                <a:spcPts val="0"/>
              </a:spcAft>
              <a:buNone/>
              <a:defRPr sz="4400" b="0" i="0" u="none" strike="noStrike" cap="none">
                <a:solidFill>
                  <a:srgbClr val="000000"/>
                </a:solidFill>
                <a:latin typeface="Calibri"/>
                <a:ea typeface="Calibri"/>
                <a:cs typeface="Calibri"/>
                <a:sym typeface="Calibri"/>
              </a:defRPr>
            </a:lvl6pPr>
            <a:lvl7pPr marL="2971800" marR="0" lvl="6" indent="-228600" algn="ctr" rtl="0">
              <a:spcBef>
                <a:spcPts val="0"/>
              </a:spcBef>
              <a:spcAft>
                <a:spcPts val="0"/>
              </a:spcAft>
              <a:buNone/>
              <a:defRPr sz="4400" b="0" i="0" u="none" strike="noStrike" cap="none">
                <a:solidFill>
                  <a:srgbClr val="000000"/>
                </a:solidFill>
                <a:latin typeface="Calibri"/>
                <a:ea typeface="Calibri"/>
                <a:cs typeface="Calibri"/>
                <a:sym typeface="Calibri"/>
              </a:defRPr>
            </a:lvl7pPr>
            <a:lvl8pPr marL="3429000" marR="0" lvl="7" indent="-228600" algn="ctr" rtl="0">
              <a:spcBef>
                <a:spcPts val="0"/>
              </a:spcBef>
              <a:spcAft>
                <a:spcPts val="0"/>
              </a:spcAft>
              <a:buNone/>
              <a:defRPr sz="4400" b="0" i="0" u="none" strike="noStrike" cap="none">
                <a:solidFill>
                  <a:srgbClr val="000000"/>
                </a:solidFill>
                <a:latin typeface="Calibri"/>
                <a:ea typeface="Calibri"/>
                <a:cs typeface="Calibri"/>
                <a:sym typeface="Calibri"/>
              </a:defRPr>
            </a:lvl8pPr>
            <a:lvl9pPr marL="3886200" marR="0" lvl="8" indent="-228600" algn="ctr" rtl="0">
              <a:spcBef>
                <a:spcPts val="0"/>
              </a:spcBef>
              <a:spcAft>
                <a:spcPts val="0"/>
              </a:spcAft>
              <a:buNone/>
              <a:defRPr sz="4400" b="0" i="0" u="none" strike="noStrike" cap="none">
                <a:solidFill>
                  <a:srgbClr val="000000"/>
                </a:solidFill>
                <a:latin typeface="Calibri"/>
                <a:ea typeface="Calibri"/>
                <a:cs typeface="Calibri"/>
                <a:sym typeface="Calibri"/>
              </a:defRPr>
            </a:lvl9pPr>
          </a:lstStyle>
          <a:p>
            <a:endParaRPr/>
          </a:p>
        </p:txBody>
      </p:sp>
      <p:sp>
        <p:nvSpPr>
          <p:cNvPr id="57" name="Shape 57"/>
          <p:cNvSpPr txBox="1">
            <a:spLocks noGrp="1"/>
          </p:cNvSpPr>
          <p:nvPr>
            <p:ph type="body" idx="1"/>
          </p:nvPr>
        </p:nvSpPr>
        <p:spPr>
          <a:xfrm>
            <a:off x="457200" y="1200150"/>
            <a:ext cx="8228100" cy="3393300"/>
          </a:xfrm>
          <a:prstGeom prst="rect">
            <a:avLst/>
          </a:prstGeom>
          <a:noFill/>
          <a:ln>
            <a:noFill/>
          </a:ln>
        </p:spPr>
        <p:txBody>
          <a:bodyPr lIns="91425" tIns="91425" rIns="91425" bIns="91425" anchor="t" anchorCtr="0"/>
          <a:lstStyle>
            <a:lvl1pPr marL="342900" marR="0" lvl="0" indent="-25400" algn="l" rtl="0">
              <a:lnSpc>
                <a:spcPct val="100000"/>
              </a:lnSpc>
              <a:spcBef>
                <a:spcPts val="8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1pPr>
            <a:lvl2pPr marL="742950" marR="0" lvl="1" indent="-6350" algn="l" rtl="0">
              <a:lnSpc>
                <a:spcPct val="100000"/>
              </a:lnSpc>
              <a:spcBef>
                <a:spcPts val="7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2pPr>
            <a:lvl3pPr marL="1143000" marR="0" lvl="2" indent="12700" algn="l" rtl="0">
              <a:lnSpc>
                <a:spcPct val="100000"/>
              </a:lnSpc>
              <a:spcBef>
                <a:spcPts val="600"/>
              </a:spcBef>
              <a:spcAft>
                <a:spcPts val="0"/>
              </a:spcAft>
              <a:buClr>
                <a:srgbClr val="000000"/>
              </a:buClr>
              <a:buSzPct val="100000"/>
              <a:buFont typeface="Arial"/>
              <a:buChar char="●"/>
              <a:defRPr sz="2400" b="0" i="0" u="none" strike="noStrike" cap="none">
                <a:solidFill>
                  <a:srgbClr val="000000"/>
                </a:solidFill>
                <a:latin typeface="Calibri"/>
                <a:ea typeface="Calibri"/>
                <a:cs typeface="Calibri"/>
                <a:sym typeface="Calibri"/>
              </a:defRPr>
            </a:lvl3pPr>
            <a:lvl4pPr marL="1600200" marR="0" lvl="3" indent="-25400" algn="l" rtl="0">
              <a:lnSpc>
                <a:spcPct val="100000"/>
              </a:lnSpc>
              <a:spcBef>
                <a:spcPts val="500"/>
              </a:spcBef>
              <a:spcAft>
                <a:spcPts val="0"/>
              </a:spcAft>
              <a:buClr>
                <a:srgbClr val="000000"/>
              </a:buClr>
              <a:buSzPct val="100000"/>
              <a:buFont typeface="Arial"/>
              <a:buChar char="●"/>
              <a:defRPr sz="2000" b="0" i="0" u="none" strike="noStrike" cap="none">
                <a:solidFill>
                  <a:srgbClr val="000000"/>
                </a:solidFill>
                <a:latin typeface="Calibri"/>
                <a:ea typeface="Calibri"/>
                <a:cs typeface="Calibri"/>
                <a:sym typeface="Calibri"/>
              </a:defRPr>
            </a:lvl4pPr>
            <a:lvl5pPr marL="2057400" marR="0" lvl="4" indent="-25400" algn="l" rtl="0">
              <a:lnSpc>
                <a:spcPct val="100000"/>
              </a:lnSpc>
              <a:spcBef>
                <a:spcPts val="500"/>
              </a:spcBef>
              <a:spcAft>
                <a:spcPts val="0"/>
              </a:spcAft>
              <a:buClr>
                <a:srgbClr val="000000"/>
              </a:buClr>
              <a:buSzPct val="100000"/>
              <a:buFont typeface="Arial"/>
              <a:buChar char="●"/>
              <a:defRPr sz="2000" b="0" i="0" u="none" strike="noStrike" cap="none">
                <a:solidFill>
                  <a:srgbClr val="000000"/>
                </a:solidFill>
                <a:latin typeface="Calibri"/>
                <a:ea typeface="Calibri"/>
                <a:cs typeface="Calibri"/>
                <a:sym typeface="Calibri"/>
              </a:defRPr>
            </a:lvl5pPr>
            <a:lvl6pPr marL="2514600" marR="0" lvl="5" indent="-228600" algn="l" rtl="0">
              <a:lnSpc>
                <a:spcPct val="100000"/>
              </a:lnSpc>
              <a:spcBef>
                <a:spcPts val="500"/>
              </a:spcBef>
              <a:spcAft>
                <a:spcPts val="0"/>
              </a:spcAft>
              <a:buClr>
                <a:srgbClr val="000000"/>
              </a:buClr>
              <a:buFont typeface="Calibri"/>
              <a:buNone/>
              <a:defRPr sz="2000" b="0" i="0" u="none" strike="noStrike" cap="none">
                <a:solidFill>
                  <a:srgbClr val="000000"/>
                </a:solidFill>
                <a:latin typeface="Calibri"/>
                <a:ea typeface="Calibri"/>
                <a:cs typeface="Calibri"/>
                <a:sym typeface="Calibri"/>
              </a:defRPr>
            </a:lvl6pPr>
            <a:lvl7pPr marL="2971800" marR="0" lvl="6" indent="-228600" algn="l" rtl="0">
              <a:lnSpc>
                <a:spcPct val="100000"/>
              </a:lnSpc>
              <a:spcBef>
                <a:spcPts val="500"/>
              </a:spcBef>
              <a:spcAft>
                <a:spcPts val="0"/>
              </a:spcAft>
              <a:buClr>
                <a:srgbClr val="000000"/>
              </a:buClr>
              <a:buFont typeface="Calibri"/>
              <a:buNone/>
              <a:defRPr sz="2000" b="0" i="0" u="none" strike="noStrike" cap="none">
                <a:solidFill>
                  <a:srgbClr val="000000"/>
                </a:solidFill>
                <a:latin typeface="Calibri"/>
                <a:ea typeface="Calibri"/>
                <a:cs typeface="Calibri"/>
                <a:sym typeface="Calibri"/>
              </a:defRPr>
            </a:lvl7pPr>
            <a:lvl8pPr marL="3429000" marR="0" lvl="7" indent="-228600" algn="l" rtl="0">
              <a:lnSpc>
                <a:spcPct val="100000"/>
              </a:lnSpc>
              <a:spcBef>
                <a:spcPts val="500"/>
              </a:spcBef>
              <a:spcAft>
                <a:spcPts val="0"/>
              </a:spcAft>
              <a:buClr>
                <a:srgbClr val="000000"/>
              </a:buClr>
              <a:buFont typeface="Calibri"/>
              <a:buNone/>
              <a:defRPr sz="2000" b="0" i="0" u="none" strike="noStrike" cap="none">
                <a:solidFill>
                  <a:srgbClr val="000000"/>
                </a:solidFill>
                <a:latin typeface="Calibri"/>
                <a:ea typeface="Calibri"/>
                <a:cs typeface="Calibri"/>
                <a:sym typeface="Calibri"/>
              </a:defRPr>
            </a:lvl8pPr>
            <a:lvl9pPr marL="3886200" marR="0" lvl="8" indent="-228600" algn="l" rtl="0">
              <a:lnSpc>
                <a:spcPct val="100000"/>
              </a:lnSpc>
              <a:spcBef>
                <a:spcPts val="500"/>
              </a:spcBef>
              <a:spcAft>
                <a:spcPts val="0"/>
              </a:spcAft>
              <a:buClr>
                <a:srgbClr val="000000"/>
              </a:buClr>
              <a:buFont typeface="Calibri"/>
              <a:buNone/>
              <a:defRPr sz="2000" b="0" i="0" u="none" strike="noStrike" cap="none">
                <a:solidFill>
                  <a:srgbClr val="000000"/>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457200" y="4731543"/>
            <a:ext cx="2132099" cy="344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Calibri"/>
              <a:buNone/>
              <a:defRPr sz="18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p:nvPr/>
        </p:nvSpPr>
        <p:spPr>
          <a:xfrm>
            <a:off x="3124200" y="4731543"/>
            <a:ext cx="2895600" cy="3452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0" name="Shape 60"/>
          <p:cNvSpPr txBox="1">
            <a:spLocks noGrp="1"/>
          </p:cNvSpPr>
          <p:nvPr>
            <p:ph type="sldNum" idx="12"/>
          </p:nvPr>
        </p:nvSpPr>
        <p:spPr>
          <a:xfrm>
            <a:off x="6553200" y="4731543"/>
            <a:ext cx="2132099" cy="3440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Calibri"/>
              <a:buNone/>
            </a:pPr>
            <a:endParaRPr sz="1800" b="0" i="0" u="none" strike="noStrike" cap="none">
              <a:solidFill>
                <a:srgbClr val="000000"/>
              </a:solidFill>
              <a:latin typeface="Calibri"/>
              <a:ea typeface="Calibri"/>
              <a:cs typeface="Calibri"/>
              <a:sym typeface="Calibri"/>
            </a:endParaRPr>
          </a:p>
          <a:p>
            <a:pPr marL="457200" marR="0" lvl="1"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libri"/>
              <a:ea typeface="Calibri"/>
              <a:cs typeface="Calibri"/>
              <a:sym typeface="Calibri"/>
            </a:endParaRPr>
          </a:p>
          <a:p>
            <a:pPr marL="914400" marR="0" lvl="2"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libri"/>
              <a:ea typeface="Calibri"/>
              <a:cs typeface="Calibri"/>
              <a:sym typeface="Calibri"/>
            </a:endParaRPr>
          </a:p>
          <a:p>
            <a:pPr marL="1371600" marR="0" lvl="3"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libri"/>
              <a:ea typeface="Calibri"/>
              <a:cs typeface="Calibri"/>
              <a:sym typeface="Calibri"/>
            </a:endParaRPr>
          </a:p>
          <a:p>
            <a:pPr marL="1828800" marR="0" lvl="4"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libri"/>
              <a:ea typeface="Calibri"/>
              <a:cs typeface="Calibri"/>
              <a:sym typeface="Calibri"/>
            </a:endParaRPr>
          </a:p>
          <a:p>
            <a:pPr marL="2286000" marR="0" lvl="5"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libri"/>
              <a:ea typeface="Calibri"/>
              <a:cs typeface="Calibri"/>
              <a:sym typeface="Calibri"/>
            </a:endParaRPr>
          </a:p>
          <a:p>
            <a:pPr marL="2743200" marR="0" lvl="6"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libri"/>
              <a:ea typeface="Calibri"/>
              <a:cs typeface="Calibri"/>
              <a:sym typeface="Calibri"/>
            </a:endParaRPr>
          </a:p>
          <a:p>
            <a:pPr marL="3200400" marR="0" lvl="7"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libri"/>
              <a:ea typeface="Calibri"/>
              <a:cs typeface="Calibri"/>
              <a:sym typeface="Calibri"/>
            </a:endParaRPr>
          </a:p>
          <a:p>
            <a:pPr marL="3657600" marR="0" lvl="8"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457200" y="205977"/>
            <a:ext cx="8229600" cy="857400"/>
          </a:xfrm>
          <a:prstGeom prst="rect">
            <a:avLst/>
          </a:prstGeom>
          <a:noFill/>
          <a:ln>
            <a:noFill/>
          </a:ln>
        </p:spPr>
        <p:txBody>
          <a:bodyPr lIns="91425" tIns="91425" rIns="91425" bIns="91425" anchor="b" anchorCtr="0"/>
          <a:lstStyle>
            <a:lvl1pPr marL="0" marR="0" lvl="0" indent="228600" algn="l" rtl="0">
              <a:lnSpc>
                <a:spcPct val="100000"/>
              </a:lnSpc>
              <a:spcBef>
                <a:spcPts val="0"/>
              </a:spcBef>
              <a:spcAft>
                <a:spcPts val="0"/>
              </a:spcAft>
              <a:buClr>
                <a:schemeClr val="dk1"/>
              </a:buClr>
              <a:buFont typeface="Arial"/>
              <a:buNone/>
              <a:defRPr sz="3600" b="1" i="0" u="none" strike="noStrike" cap="none">
                <a:solidFill>
                  <a:schemeClr val="dk1"/>
                </a:solidFill>
                <a:latin typeface="Arial"/>
                <a:ea typeface="Arial"/>
                <a:cs typeface="Arial"/>
                <a:sym typeface="Arial"/>
              </a:defRPr>
            </a:lvl1pPr>
            <a:lvl2pPr marL="0" marR="0" lvl="1" indent="228600" algn="l" rtl="0">
              <a:lnSpc>
                <a:spcPct val="100000"/>
              </a:lnSpc>
              <a:spcBef>
                <a:spcPts val="0"/>
              </a:spcBef>
              <a:spcAft>
                <a:spcPts val="0"/>
              </a:spcAft>
              <a:buClr>
                <a:schemeClr val="dk1"/>
              </a:buClr>
              <a:buFont typeface="Arial"/>
              <a:buNone/>
              <a:defRPr sz="3600" b="1" i="0" u="none" strike="noStrike" cap="none">
                <a:solidFill>
                  <a:schemeClr val="dk1"/>
                </a:solidFill>
                <a:latin typeface="Arial"/>
                <a:ea typeface="Arial"/>
                <a:cs typeface="Arial"/>
                <a:sym typeface="Arial"/>
              </a:defRPr>
            </a:lvl2pPr>
            <a:lvl3pPr marL="0" marR="0" lvl="2" indent="228600" algn="l" rtl="0">
              <a:spcBef>
                <a:spcPts val="0"/>
              </a:spcBef>
              <a:buClr>
                <a:schemeClr val="dk1"/>
              </a:buClr>
              <a:buFont typeface="Arial"/>
              <a:buNone/>
              <a:defRPr sz="3600" b="1" i="0" u="none" strike="noStrike" cap="none">
                <a:solidFill>
                  <a:schemeClr val="dk1"/>
                </a:solidFill>
                <a:latin typeface="Arial"/>
                <a:ea typeface="Arial"/>
                <a:cs typeface="Arial"/>
                <a:sym typeface="Arial"/>
              </a:defRPr>
            </a:lvl3pPr>
            <a:lvl4pPr marL="0" marR="0" lvl="3" indent="228600" algn="l" rtl="0">
              <a:spcBef>
                <a:spcPts val="0"/>
              </a:spcBef>
              <a:buClr>
                <a:schemeClr val="dk1"/>
              </a:buClr>
              <a:buFont typeface="Arial"/>
              <a:buNone/>
              <a:defRPr sz="3600" b="1" i="0" u="none" strike="noStrike" cap="none">
                <a:solidFill>
                  <a:schemeClr val="dk1"/>
                </a:solidFill>
                <a:latin typeface="Arial"/>
                <a:ea typeface="Arial"/>
                <a:cs typeface="Arial"/>
                <a:sym typeface="Arial"/>
              </a:defRPr>
            </a:lvl4pPr>
            <a:lvl5pPr marL="0" marR="0" lvl="4" indent="228600" algn="l" rtl="0">
              <a:spcBef>
                <a:spcPts val="0"/>
              </a:spcBef>
              <a:buClr>
                <a:schemeClr val="dk1"/>
              </a:buClr>
              <a:buFont typeface="Arial"/>
              <a:buNone/>
              <a:defRPr sz="3600" b="1" i="0" u="none" strike="noStrike" cap="none">
                <a:solidFill>
                  <a:schemeClr val="dk1"/>
                </a:solidFill>
                <a:latin typeface="Arial"/>
                <a:ea typeface="Arial"/>
                <a:cs typeface="Arial"/>
                <a:sym typeface="Arial"/>
              </a:defRPr>
            </a:lvl5pPr>
            <a:lvl6pPr marL="0" marR="0" lvl="5" indent="228600" algn="l" rtl="0">
              <a:spcBef>
                <a:spcPts val="0"/>
              </a:spcBef>
              <a:buClr>
                <a:schemeClr val="dk1"/>
              </a:buClr>
              <a:buFont typeface="Arial"/>
              <a:buNone/>
              <a:defRPr sz="3600" b="1" i="0" u="none" strike="noStrike" cap="none">
                <a:solidFill>
                  <a:schemeClr val="dk1"/>
                </a:solidFill>
                <a:latin typeface="Arial"/>
                <a:ea typeface="Arial"/>
                <a:cs typeface="Arial"/>
                <a:sym typeface="Arial"/>
              </a:defRPr>
            </a:lvl6pPr>
            <a:lvl7pPr marL="0" marR="0" lvl="6" indent="228600" algn="l" rtl="0">
              <a:spcBef>
                <a:spcPts val="0"/>
              </a:spcBef>
              <a:buClr>
                <a:schemeClr val="dk1"/>
              </a:buClr>
              <a:buFont typeface="Arial"/>
              <a:buNone/>
              <a:defRPr sz="3600" b="1" i="0" u="none" strike="noStrike" cap="none">
                <a:solidFill>
                  <a:schemeClr val="dk1"/>
                </a:solidFill>
                <a:latin typeface="Arial"/>
                <a:ea typeface="Arial"/>
                <a:cs typeface="Arial"/>
                <a:sym typeface="Arial"/>
              </a:defRPr>
            </a:lvl7pPr>
            <a:lvl8pPr marL="0" marR="0" lvl="7" indent="228600" algn="l" rtl="0">
              <a:spcBef>
                <a:spcPts val="0"/>
              </a:spcBef>
              <a:buClr>
                <a:schemeClr val="dk1"/>
              </a:buClr>
              <a:buFont typeface="Arial"/>
              <a:buNone/>
              <a:defRPr sz="3600" b="1" i="0" u="none" strike="noStrike" cap="none">
                <a:solidFill>
                  <a:schemeClr val="dk1"/>
                </a:solidFill>
                <a:latin typeface="Arial"/>
                <a:ea typeface="Arial"/>
                <a:cs typeface="Arial"/>
                <a:sym typeface="Arial"/>
              </a:defRPr>
            </a:lvl8pPr>
            <a:lvl9pPr marL="0" marR="0" lvl="8" indent="228600" algn="l" rtl="0">
              <a:spcBef>
                <a:spcPts val="0"/>
              </a:spcBef>
              <a:buClr>
                <a:schemeClr val="dk1"/>
              </a:buClr>
              <a:buFont typeface="Arial"/>
              <a:buNone/>
              <a:defRPr sz="3600" b="1" i="0" u="none" strike="noStrike" cap="none">
                <a:solidFill>
                  <a:schemeClr val="dk1"/>
                </a:solidFill>
                <a:latin typeface="Arial"/>
                <a:ea typeface="Arial"/>
                <a:cs typeface="Arial"/>
                <a:sym typeface="Arial"/>
              </a:defRPr>
            </a:lvl9pPr>
          </a:lstStyle>
          <a:p>
            <a:endParaRPr/>
          </a:p>
        </p:txBody>
      </p:sp>
      <p:sp>
        <p:nvSpPr>
          <p:cNvPr id="121" name="Shape 121"/>
          <p:cNvSpPr txBox="1">
            <a:spLocks noGrp="1"/>
          </p:cNvSpPr>
          <p:nvPr>
            <p:ph type="body" idx="1"/>
          </p:nvPr>
        </p:nvSpPr>
        <p:spPr>
          <a:xfrm>
            <a:off x="457200" y="1200150"/>
            <a:ext cx="8229600" cy="3725700"/>
          </a:xfrm>
          <a:prstGeom prst="rect">
            <a:avLst/>
          </a:prstGeom>
          <a:noFill/>
          <a:ln>
            <a:noFill/>
          </a:ln>
        </p:spPr>
        <p:txBody>
          <a:bodyPr lIns="91425" tIns="91425" rIns="91425" bIns="91425" anchor="t" anchorCtr="0"/>
          <a:lstStyle>
            <a:lvl1pPr marL="342900" marR="0" lvl="0" indent="-152400" algn="l" rtl="0">
              <a:lnSpc>
                <a:spcPct val="100000"/>
              </a:lnSpc>
              <a:spcBef>
                <a:spcPts val="600"/>
              </a:spcBef>
              <a:spcAft>
                <a:spcPts val="0"/>
              </a:spcAft>
              <a:buClr>
                <a:schemeClr val="dk1"/>
              </a:buClr>
              <a:buFont typeface="Arial"/>
              <a:buChar char="●"/>
              <a:defRPr sz="3000" b="0" i="0" u="none" strike="noStrike" cap="none">
                <a:solidFill>
                  <a:schemeClr val="dk1"/>
                </a:solidFill>
                <a:latin typeface="Arial"/>
                <a:ea typeface="Arial"/>
                <a:cs typeface="Arial"/>
                <a:sym typeface="Arial"/>
              </a:defRPr>
            </a:lvl1pPr>
            <a:lvl2pPr marL="742950" marR="0" lvl="1" indent="-133350" algn="l" rtl="0">
              <a:lnSpc>
                <a:spcPct val="100000"/>
              </a:lnSpc>
              <a:spcBef>
                <a:spcPts val="480"/>
              </a:spcBef>
              <a:spcAft>
                <a:spcPts val="0"/>
              </a:spcAft>
              <a:buClr>
                <a:schemeClr val="dk1"/>
              </a:buClr>
              <a:buFont typeface="Courier New"/>
              <a:buChar char="o"/>
              <a:defRPr sz="24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Font typeface="Wingdings"/>
              <a:buChar char="§"/>
              <a:defRPr sz="2400" b="0" i="0" u="none" strike="noStrike" cap="none">
                <a:solidFill>
                  <a:schemeClr val="dk1"/>
                </a:solidFill>
                <a:latin typeface="Arial"/>
                <a:ea typeface="Arial"/>
                <a:cs typeface="Arial"/>
                <a:sym typeface="Arial"/>
              </a:defRPr>
            </a:lvl3pPr>
            <a:lvl4pPr marL="1600200" marR="0" lvl="3" indent="-114300" algn="l" rtl="0">
              <a:lnSpc>
                <a:spcPct val="100000"/>
              </a:lnSpc>
              <a:spcBef>
                <a:spcPts val="360"/>
              </a:spcBef>
              <a:spcAft>
                <a:spcPts val="0"/>
              </a:spcAft>
              <a:buClr>
                <a:schemeClr val="dk1"/>
              </a:buClr>
              <a:buFont typeface="Arial"/>
              <a:buChar char="●"/>
              <a:defRPr sz="1800" b="0" i="0" u="none" strike="noStrike" cap="none">
                <a:solidFill>
                  <a:schemeClr val="dk1"/>
                </a:solidFill>
                <a:latin typeface="Arial"/>
                <a:ea typeface="Arial"/>
                <a:cs typeface="Arial"/>
                <a:sym typeface="Arial"/>
              </a:defRPr>
            </a:lvl4pPr>
            <a:lvl5pPr marL="2057400" marR="0" lvl="4" indent="-114300" algn="l" rtl="0">
              <a:lnSpc>
                <a:spcPct val="100000"/>
              </a:lnSpc>
              <a:spcBef>
                <a:spcPts val="360"/>
              </a:spcBef>
              <a:spcAft>
                <a:spcPts val="0"/>
              </a:spcAft>
              <a:buClr>
                <a:schemeClr val="dk1"/>
              </a:buClr>
              <a:buFont typeface="Courier New"/>
              <a:buChar char="o"/>
              <a:defRPr sz="1800" b="0" i="0" u="none" strike="noStrike" cap="none">
                <a:solidFill>
                  <a:schemeClr val="dk1"/>
                </a:solidFill>
                <a:latin typeface="Arial"/>
                <a:ea typeface="Arial"/>
                <a:cs typeface="Arial"/>
                <a:sym typeface="Arial"/>
              </a:defRPr>
            </a:lvl5pPr>
            <a:lvl6pPr marL="2514600" marR="0" lvl="5" indent="-114300" algn="l" rtl="0">
              <a:lnSpc>
                <a:spcPct val="100000"/>
              </a:lnSpc>
              <a:spcBef>
                <a:spcPts val="360"/>
              </a:spcBef>
              <a:spcAft>
                <a:spcPts val="0"/>
              </a:spcAft>
              <a:buClr>
                <a:schemeClr val="dk1"/>
              </a:buClr>
              <a:buFont typeface="Wingdings"/>
              <a:buChar char="§"/>
              <a:defRPr sz="1800" b="0" i="0" u="none" strike="noStrike" cap="none">
                <a:solidFill>
                  <a:schemeClr val="dk1"/>
                </a:solidFill>
                <a:latin typeface="Arial"/>
                <a:ea typeface="Arial"/>
                <a:cs typeface="Arial"/>
                <a:sym typeface="Arial"/>
              </a:defRPr>
            </a:lvl6pPr>
            <a:lvl7pPr marL="2971800" marR="0" lvl="6" indent="-114300" algn="l" rtl="0">
              <a:lnSpc>
                <a:spcPct val="100000"/>
              </a:lnSpc>
              <a:spcBef>
                <a:spcPts val="360"/>
              </a:spcBef>
              <a:spcAft>
                <a:spcPts val="0"/>
              </a:spcAft>
              <a:buClr>
                <a:schemeClr val="dk1"/>
              </a:buClr>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100000"/>
              </a:lnSpc>
              <a:spcBef>
                <a:spcPts val="360"/>
              </a:spcBef>
              <a:spcAft>
                <a:spcPts val="0"/>
              </a:spcAft>
              <a:buClr>
                <a:schemeClr val="dk1"/>
              </a:buClr>
              <a:buFont typeface="Courier New"/>
              <a:buChar char="o"/>
              <a:defRPr sz="1800" b="0" i="0" u="none" strike="noStrike" cap="none">
                <a:solidFill>
                  <a:schemeClr val="dk1"/>
                </a:solidFill>
                <a:latin typeface="Arial"/>
                <a:ea typeface="Arial"/>
                <a:cs typeface="Arial"/>
                <a:sym typeface="Arial"/>
              </a:defRPr>
            </a:lvl8pPr>
            <a:lvl9pPr marL="3886200" marR="0" lvl="8" indent="-114300" algn="l" rtl="0">
              <a:lnSpc>
                <a:spcPct val="100000"/>
              </a:lnSpc>
              <a:spcBef>
                <a:spcPts val="360"/>
              </a:spcBef>
              <a:spcAft>
                <a:spcPts val="0"/>
              </a:spcAft>
              <a:buClr>
                <a:schemeClr val="dk1"/>
              </a:buClr>
              <a:buFont typeface="Wingdings"/>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457200" y="205977"/>
            <a:ext cx="8229600" cy="857400"/>
          </a:xfrm>
          <a:prstGeom prst="rect">
            <a:avLst/>
          </a:prstGeom>
          <a:noFill/>
          <a:ln>
            <a:noFill/>
          </a:ln>
        </p:spPr>
        <p:txBody>
          <a:bodyPr lIns="91425" tIns="91425" rIns="91425" bIns="91425" anchor="b" anchorCtr="0"/>
          <a:lstStyle>
            <a:lvl1pPr marL="0" marR="0" lvl="0" indent="228600" algn="l" rtl="0">
              <a:lnSpc>
                <a:spcPct val="100000"/>
              </a:lnSpc>
              <a:spcBef>
                <a:spcPts val="0"/>
              </a:spcBef>
              <a:spcAft>
                <a:spcPts val="0"/>
              </a:spcAft>
              <a:buClr>
                <a:schemeClr val="dk1"/>
              </a:buClr>
              <a:buFont typeface="Arial"/>
              <a:buNone/>
              <a:defRPr sz="3600" b="1" i="0" u="none" strike="noStrike" cap="none">
                <a:solidFill>
                  <a:schemeClr val="dk1"/>
                </a:solidFill>
                <a:latin typeface="Arial"/>
                <a:ea typeface="Arial"/>
                <a:cs typeface="Arial"/>
                <a:sym typeface="Arial"/>
              </a:defRPr>
            </a:lvl1pPr>
            <a:lvl2pPr marL="0" marR="0" lvl="1" indent="228600" algn="l" rtl="0">
              <a:lnSpc>
                <a:spcPct val="100000"/>
              </a:lnSpc>
              <a:spcBef>
                <a:spcPts val="0"/>
              </a:spcBef>
              <a:spcAft>
                <a:spcPts val="0"/>
              </a:spcAft>
              <a:buClr>
                <a:schemeClr val="dk1"/>
              </a:buClr>
              <a:buFont typeface="Arial"/>
              <a:buNone/>
              <a:defRPr sz="3600" b="1" i="0" u="none" strike="noStrike" cap="none">
                <a:solidFill>
                  <a:schemeClr val="dk1"/>
                </a:solidFill>
                <a:latin typeface="Arial"/>
                <a:ea typeface="Arial"/>
                <a:cs typeface="Arial"/>
                <a:sym typeface="Arial"/>
              </a:defRPr>
            </a:lvl2pPr>
            <a:lvl3pPr marL="0" marR="0" lvl="2" indent="228600" algn="l" rtl="0">
              <a:spcBef>
                <a:spcPts val="0"/>
              </a:spcBef>
              <a:buClr>
                <a:schemeClr val="dk1"/>
              </a:buClr>
              <a:buFont typeface="Arial"/>
              <a:buNone/>
              <a:defRPr sz="3600" b="1" i="0" u="none" strike="noStrike" cap="none">
                <a:solidFill>
                  <a:schemeClr val="dk1"/>
                </a:solidFill>
                <a:latin typeface="Arial"/>
                <a:ea typeface="Arial"/>
                <a:cs typeface="Arial"/>
                <a:sym typeface="Arial"/>
              </a:defRPr>
            </a:lvl3pPr>
            <a:lvl4pPr marL="0" marR="0" lvl="3" indent="228600" algn="l" rtl="0">
              <a:spcBef>
                <a:spcPts val="0"/>
              </a:spcBef>
              <a:buClr>
                <a:schemeClr val="dk1"/>
              </a:buClr>
              <a:buFont typeface="Arial"/>
              <a:buNone/>
              <a:defRPr sz="3600" b="1" i="0" u="none" strike="noStrike" cap="none">
                <a:solidFill>
                  <a:schemeClr val="dk1"/>
                </a:solidFill>
                <a:latin typeface="Arial"/>
                <a:ea typeface="Arial"/>
                <a:cs typeface="Arial"/>
                <a:sym typeface="Arial"/>
              </a:defRPr>
            </a:lvl4pPr>
            <a:lvl5pPr marL="0" marR="0" lvl="4" indent="228600" algn="l" rtl="0">
              <a:spcBef>
                <a:spcPts val="0"/>
              </a:spcBef>
              <a:buClr>
                <a:schemeClr val="dk1"/>
              </a:buClr>
              <a:buFont typeface="Arial"/>
              <a:buNone/>
              <a:defRPr sz="3600" b="1" i="0" u="none" strike="noStrike" cap="none">
                <a:solidFill>
                  <a:schemeClr val="dk1"/>
                </a:solidFill>
                <a:latin typeface="Arial"/>
                <a:ea typeface="Arial"/>
                <a:cs typeface="Arial"/>
                <a:sym typeface="Arial"/>
              </a:defRPr>
            </a:lvl5pPr>
            <a:lvl6pPr marL="0" marR="0" lvl="5" indent="228600" algn="l" rtl="0">
              <a:spcBef>
                <a:spcPts val="0"/>
              </a:spcBef>
              <a:buClr>
                <a:schemeClr val="dk1"/>
              </a:buClr>
              <a:buFont typeface="Arial"/>
              <a:buNone/>
              <a:defRPr sz="3600" b="1" i="0" u="none" strike="noStrike" cap="none">
                <a:solidFill>
                  <a:schemeClr val="dk1"/>
                </a:solidFill>
                <a:latin typeface="Arial"/>
                <a:ea typeface="Arial"/>
                <a:cs typeface="Arial"/>
                <a:sym typeface="Arial"/>
              </a:defRPr>
            </a:lvl6pPr>
            <a:lvl7pPr marL="0" marR="0" lvl="6" indent="228600" algn="l" rtl="0">
              <a:spcBef>
                <a:spcPts val="0"/>
              </a:spcBef>
              <a:buClr>
                <a:schemeClr val="dk1"/>
              </a:buClr>
              <a:buFont typeface="Arial"/>
              <a:buNone/>
              <a:defRPr sz="3600" b="1" i="0" u="none" strike="noStrike" cap="none">
                <a:solidFill>
                  <a:schemeClr val="dk1"/>
                </a:solidFill>
                <a:latin typeface="Arial"/>
                <a:ea typeface="Arial"/>
                <a:cs typeface="Arial"/>
                <a:sym typeface="Arial"/>
              </a:defRPr>
            </a:lvl7pPr>
            <a:lvl8pPr marL="0" marR="0" lvl="7" indent="228600" algn="l" rtl="0">
              <a:spcBef>
                <a:spcPts val="0"/>
              </a:spcBef>
              <a:buClr>
                <a:schemeClr val="dk1"/>
              </a:buClr>
              <a:buFont typeface="Arial"/>
              <a:buNone/>
              <a:defRPr sz="3600" b="1" i="0" u="none" strike="noStrike" cap="none">
                <a:solidFill>
                  <a:schemeClr val="dk1"/>
                </a:solidFill>
                <a:latin typeface="Arial"/>
                <a:ea typeface="Arial"/>
                <a:cs typeface="Arial"/>
                <a:sym typeface="Arial"/>
              </a:defRPr>
            </a:lvl8pPr>
            <a:lvl9pPr marL="0" marR="0" lvl="8" indent="228600" algn="l" rtl="0">
              <a:spcBef>
                <a:spcPts val="0"/>
              </a:spcBef>
              <a:buClr>
                <a:schemeClr val="dk1"/>
              </a:buClr>
              <a:buFont typeface="Arial"/>
              <a:buNone/>
              <a:defRPr sz="3600" b="1" i="0" u="none" strike="noStrike" cap="none">
                <a:solidFill>
                  <a:schemeClr val="dk1"/>
                </a:solidFill>
                <a:latin typeface="Arial"/>
                <a:ea typeface="Arial"/>
                <a:cs typeface="Arial"/>
                <a:sym typeface="Arial"/>
              </a:defRPr>
            </a:lvl9pPr>
          </a:lstStyle>
          <a:p>
            <a:endParaRPr/>
          </a:p>
        </p:txBody>
      </p:sp>
      <p:sp>
        <p:nvSpPr>
          <p:cNvPr id="138" name="Shape 138"/>
          <p:cNvSpPr txBox="1">
            <a:spLocks noGrp="1"/>
          </p:cNvSpPr>
          <p:nvPr>
            <p:ph type="body" idx="1"/>
          </p:nvPr>
        </p:nvSpPr>
        <p:spPr>
          <a:xfrm>
            <a:off x="457200" y="1200150"/>
            <a:ext cx="8229600" cy="3725700"/>
          </a:xfrm>
          <a:prstGeom prst="rect">
            <a:avLst/>
          </a:prstGeom>
          <a:noFill/>
          <a:ln>
            <a:noFill/>
          </a:ln>
        </p:spPr>
        <p:txBody>
          <a:bodyPr lIns="91425" tIns="91425" rIns="91425" bIns="91425" anchor="t" anchorCtr="0"/>
          <a:lstStyle>
            <a:lvl1pPr marL="342900" marR="0" lvl="0" indent="38100" algn="l" rtl="0">
              <a:lnSpc>
                <a:spcPct val="100000"/>
              </a:lnSpc>
              <a:spcBef>
                <a:spcPts val="600"/>
              </a:spcBef>
              <a:spcAft>
                <a:spcPts val="0"/>
              </a:spcAft>
              <a:buClr>
                <a:schemeClr val="dk1"/>
              </a:buClr>
              <a:buSzPct val="100000"/>
              <a:buFont typeface="Arial"/>
              <a:buChar char="●"/>
              <a:defRPr sz="3000" b="0" i="0" u="none" strike="noStrike" cap="none">
                <a:solidFill>
                  <a:schemeClr val="dk1"/>
                </a:solidFill>
                <a:latin typeface="Arial"/>
                <a:ea typeface="Arial"/>
                <a:cs typeface="Arial"/>
                <a:sym typeface="Arial"/>
              </a:defRPr>
            </a:lvl1pPr>
            <a:lvl2pPr marL="742950" marR="0" lvl="1" indent="19050" algn="l" rtl="0">
              <a:lnSpc>
                <a:spcPct val="100000"/>
              </a:lnSpc>
              <a:spcBef>
                <a:spcPts val="480"/>
              </a:spcBef>
              <a:spcAft>
                <a:spcPts val="0"/>
              </a:spcAft>
              <a:buClr>
                <a:schemeClr val="dk1"/>
              </a:buClr>
              <a:buSzPct val="100000"/>
              <a:buFont typeface="Courier New"/>
              <a:buChar char="o"/>
              <a:defRPr sz="24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Noto Sans Symbols"/>
              <a:buChar char="▪"/>
              <a:defRPr sz="2400" b="0" i="0" u="none" strike="noStrike" cap="none">
                <a:solidFill>
                  <a:schemeClr val="dk1"/>
                </a:solidFill>
                <a:latin typeface="Arial"/>
                <a:ea typeface="Arial"/>
                <a:cs typeface="Arial"/>
                <a:sym typeface="Arial"/>
              </a:defRPr>
            </a:lvl3pPr>
            <a:lvl4pPr marL="1600200" marR="0" lvl="3"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0" algn="l" rtl="0">
              <a:lnSpc>
                <a:spcPct val="100000"/>
              </a:lnSpc>
              <a:spcBef>
                <a:spcPts val="360"/>
              </a:spcBef>
              <a:spcAft>
                <a:spcPts val="0"/>
              </a:spcAft>
              <a:buClr>
                <a:schemeClr val="dk1"/>
              </a:buClr>
              <a:buSzPct val="100000"/>
              <a:buFont typeface="Courier New"/>
              <a:buChar char="o"/>
              <a:defRPr sz="1800" b="0" i="0" u="none" strike="noStrike" cap="none">
                <a:solidFill>
                  <a:schemeClr val="dk1"/>
                </a:solidFill>
                <a:latin typeface="Arial"/>
                <a:ea typeface="Arial"/>
                <a:cs typeface="Arial"/>
                <a:sym typeface="Arial"/>
              </a:defRPr>
            </a:lvl5pPr>
            <a:lvl6pPr marL="2514600" marR="0" lvl="5" indent="0" algn="l" rtl="0">
              <a:lnSpc>
                <a:spcPct val="100000"/>
              </a:lnSpc>
              <a:spcBef>
                <a:spcPts val="360"/>
              </a:spcBef>
              <a:spcAft>
                <a:spcPts val="0"/>
              </a:spcAft>
              <a:buClr>
                <a:schemeClr val="dk1"/>
              </a:buClr>
              <a:buSzPct val="100000"/>
              <a:buFont typeface="Noto Sans Symbols"/>
              <a:buChar char="▪"/>
              <a:defRPr sz="1800" b="0" i="0" u="none" strike="noStrike" cap="none">
                <a:solidFill>
                  <a:schemeClr val="dk1"/>
                </a:solidFill>
                <a:latin typeface="Arial"/>
                <a:ea typeface="Arial"/>
                <a:cs typeface="Arial"/>
                <a:sym typeface="Arial"/>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0" algn="l" rtl="0">
              <a:lnSpc>
                <a:spcPct val="100000"/>
              </a:lnSpc>
              <a:spcBef>
                <a:spcPts val="360"/>
              </a:spcBef>
              <a:spcAft>
                <a:spcPts val="0"/>
              </a:spcAft>
              <a:buClr>
                <a:schemeClr val="dk1"/>
              </a:buClr>
              <a:buSzPct val="100000"/>
              <a:buFont typeface="Courier New"/>
              <a:buChar char="o"/>
              <a:defRPr sz="1800" b="0" i="0" u="none" strike="noStrike" cap="none">
                <a:solidFill>
                  <a:schemeClr val="dk1"/>
                </a:solidFill>
                <a:latin typeface="Arial"/>
                <a:ea typeface="Arial"/>
                <a:cs typeface="Arial"/>
                <a:sym typeface="Arial"/>
              </a:defRPr>
            </a:lvl8pPr>
            <a:lvl9pPr marL="3886200" marR="0" lvl="8" indent="0" algn="l" rtl="0">
              <a:lnSpc>
                <a:spcPct val="100000"/>
              </a:lnSpc>
              <a:spcBef>
                <a:spcPts val="360"/>
              </a:spcBef>
              <a:spcAft>
                <a:spcPts val="0"/>
              </a:spcAft>
              <a:buClr>
                <a:schemeClr val="dk1"/>
              </a:buClr>
              <a:buSzPct val="100000"/>
              <a:buFont typeface="Noto Sans Symbols"/>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76" r:id="rId1"/>
    <p:sldLayoutId id="2147483677" r:id="rId2"/>
    <p:sldLayoutId id="2147483679"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1" Type="http://schemas.openxmlformats.org/officeDocument/2006/relationships/slideLayout" Target="../slideLayouts/slideLayout2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1.jp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9.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0.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2.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1.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hyperlink" Target="http://vilda.alaska.edu/cdm4/results.php?fg=&amp;CISOOP1=all&amp;CISOBOX1=albums&amp;CISOFIELD1=type&amp;CISOOP2=exact&amp;CISOBOX2=&amp;CISOFIELD2=subjec&amp;CISOOP3=any&amp;CISOBOX3=&amp;CISOFIELD3=descri&amp;CISOOP4=none&amp;CISOBOX4=&amp;CISOFIELD4=audiena&amp;cisobox1=physical&amp;cisobox2=&amp;cisobox3=&amp;cisobox4=&amp;CISOROOT=/cdmg21,/cdmg2,/cdmg10,/cdmg13,/cdmg11,/cdmg3,/cdmg25,/cdmg7,/cdmg30,/cdmg31,/cdmg41" TargetMode="External"/><Relationship Id="rId4" Type="http://schemas.openxmlformats.org/officeDocument/2006/relationships/hyperlink" Target="http://vilda.alaska.edu/cdm4/results.php?fg=&amp;CISOOP1=all&amp;CISOBOX1=sound&amp;CISOFIELD1=type&amp;CISOOP2=exact&amp;CISOBOX2=&amp;CISOFIELD2=subjec&amp;CISOOP3=any&amp;CISOBOX3=&amp;CISOFIELD3=descri&amp;CISOOP4=none&amp;CISOBOX4=&amp;CISOFIELD4=audiena&amp;cisobox1=albums&amp;cisobox2=&amp;cisobox3=&amp;cisobox4=&amp;CISOROOT=/cdmg21,/cdmg2,/cdmg10,/cdmg13,/cdmg11,/cdmg3,/cdmg25,/cdmg7,/cdmg30,/cdmg31,/cdmg41" TargetMode="External"/><Relationship Id="rId5" Type="http://schemas.openxmlformats.org/officeDocument/2006/relationships/hyperlink" Target="http://vilda.alaska.edu/cdm/search/searchterm/moving!movingimage/field/type!all/mode/all!all/conn/or!and/order/nosort" TargetMode="External"/><Relationship Id="rId6" Type="http://schemas.openxmlformats.org/officeDocument/2006/relationships/hyperlink" Target="http://vilda.alaska.edu/cdm4/results.php?fg=&amp;CISOOP1=exact&amp;CISOBOX1=maps&amp;CISOFIELD1=type&amp;CISOOP2=exact&amp;CISOBOX2=&amp;CISOFIELD2=subjec&amp;CISOOP3=any&amp;CISOBOX3=&amp;CISOFIELD3=descri&amp;CISOOP4=none&amp;CISOBOX4=&amp;CISOFIELD4=audiena&amp;cisobox1=text&amp;cisobox2=&amp;cisobox3=&amp;cisobox4=&amp;CISOROOT=/cdmg21,/cdmg2,/cdmg10,/cdmg13,/cdmg11,/cdmg3,/cdmg25,/cdmg7,/cdmg30,/cdmg31,/cdmg41" TargetMode="External"/><Relationship Id="rId7" Type="http://schemas.openxmlformats.org/officeDocument/2006/relationships/hyperlink" Target="http://vilda.alaska.edu/cdm4/results.php?fg=&amp;CISOOP1=exact&amp;CISOBOX1=text&amp;CISOFIELD1=type&amp;CISOOP2=exact&amp;CISOBOX2=&amp;CISOFIELD2=subjec&amp;CISOOP3=any&amp;CISOBOX3=&amp;CISOFIELD3=descri&amp;CISOOP4=none&amp;CISOBOX4=&amp;CISOFIELD4=audiena&amp;cisobox1=text&amp;cisobox2=&amp;cisobox3=&amp;cisobox4=&amp;CISOROOT=/cdmg21,/cdmg2,/cdmg10,/cdmg13,/cdmg11,/cdmg3,/cdmg25,/cdmg7,/cdmg30,/cdmg31,/cdmg41" TargetMode="External"/><Relationship Id="rId8" Type="http://schemas.openxmlformats.org/officeDocument/2006/relationships/hyperlink" Target="http://vilda.alaska.edu/cdm/search/collection/cdmg21!cdmg2!cdmg10!cdmg13!cdmg11!cdmg3!cdmg25!cdmg7!cdmg30!cdmg31!cdmg41/searchterm/physical!book/field/all!all/mode/all!all/conn/or!and/order/nosort" TargetMode="External"/><Relationship Id="rId1" Type="http://schemas.openxmlformats.org/officeDocument/2006/relationships/slideLayout" Target="../slideLayouts/slideLayout1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 Id="rId3" Type="http://schemas.openxmlformats.org/officeDocument/2006/relationships/image" Target="../media/image13.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 Id="rId3" Type="http://schemas.openxmlformats.org/officeDocument/2006/relationships/image" Target="../media/image14.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1.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1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5.xml"/><Relationship Id="rId3" Type="http://schemas.openxmlformats.org/officeDocument/2006/relationships/image" Target="../media/image16.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1.jpg"/></Relationships>
</file>

<file path=ppt/slides/_rels/slide48.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17.jpg"/><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18.jpg"/><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1.jpg"/></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1.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21.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53.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p:nvPr/>
        </p:nvSpPr>
        <p:spPr>
          <a:xfrm>
            <a:off x="685800" y="1597818"/>
            <a:ext cx="8136599" cy="1102500"/>
          </a:xfrm>
          <a:prstGeom prst="rect">
            <a:avLst/>
          </a:prstGeom>
          <a:noFill/>
          <a:ln>
            <a:noFill/>
          </a:ln>
        </p:spPr>
        <p:txBody>
          <a:bodyPr lIns="91425" tIns="45700" rIns="91425" bIns="45700" anchor="ctr" anchorCtr="0">
            <a:noAutofit/>
          </a:bodyPr>
          <a:lstStyle/>
          <a:p>
            <a:r>
              <a:rPr lang="en-US" sz="4400" b="1" dirty="0"/>
              <a:t>From Advocacy to </a:t>
            </a:r>
            <a:r>
              <a:rPr lang="en-US" sz="4400" b="1" dirty="0" smtClean="0"/>
              <a:t>Activism </a:t>
            </a:r>
            <a:r>
              <a:rPr lang="en-US" sz="4400" dirty="0"/>
              <a:t/>
            </a:r>
            <a:br>
              <a:rPr lang="en-US" sz="4400" dirty="0"/>
            </a:br>
            <a:endParaRPr lang="en" sz="4400" b="1" dirty="0">
              <a:latin typeface="Calibri"/>
              <a:ea typeface="Calibri"/>
              <a:cs typeface="Calibri"/>
              <a:sym typeface="Calibri"/>
            </a:endParaRPr>
          </a:p>
        </p:txBody>
      </p:sp>
      <p:sp>
        <p:nvSpPr>
          <p:cNvPr id="158" name="Shape 158"/>
          <p:cNvSpPr txBox="1"/>
          <p:nvPr/>
        </p:nvSpPr>
        <p:spPr>
          <a:xfrm>
            <a:off x="1553700" y="2242932"/>
            <a:ext cx="6400799" cy="1314599"/>
          </a:xfrm>
          <a:prstGeom prst="rect">
            <a:avLst/>
          </a:prstGeom>
          <a:noFill/>
          <a:ln>
            <a:noFill/>
          </a:ln>
        </p:spPr>
        <p:txBody>
          <a:bodyPr lIns="91425" tIns="45700" rIns="91425" bIns="45700" anchor="t" anchorCtr="0">
            <a:noAutofit/>
          </a:bodyPr>
          <a:lstStyle/>
          <a:p>
            <a:pPr marL="0" marR="0" lvl="0" indent="0" algn="ctr" rtl="0">
              <a:lnSpc>
                <a:spcPct val="100000"/>
              </a:lnSpc>
              <a:spcBef>
                <a:spcPts val="800"/>
              </a:spcBef>
              <a:spcAft>
                <a:spcPts val="0"/>
              </a:spcAft>
              <a:buClr>
                <a:srgbClr val="000000"/>
              </a:buClr>
              <a:buSzPct val="25000"/>
              <a:buFont typeface="Calibri"/>
              <a:buNone/>
            </a:pPr>
            <a:r>
              <a:rPr lang="en-US" sz="3200" dirty="0" smtClean="0">
                <a:solidFill>
                  <a:srgbClr val="898989"/>
                </a:solidFill>
                <a:latin typeface="Calibri"/>
                <a:ea typeface="Calibri"/>
                <a:cs typeface="Calibri"/>
                <a:sym typeface="Calibri"/>
              </a:rPr>
              <a:t>Telling Your Best Story</a:t>
            </a:r>
          </a:p>
          <a:p>
            <a:pPr marL="0" marR="0" lvl="0" indent="0" algn="ctr" rtl="0">
              <a:lnSpc>
                <a:spcPct val="100000"/>
              </a:lnSpc>
              <a:spcBef>
                <a:spcPts val="800"/>
              </a:spcBef>
              <a:spcAft>
                <a:spcPts val="0"/>
              </a:spcAft>
              <a:buClr>
                <a:srgbClr val="000000"/>
              </a:buClr>
              <a:buSzPct val="25000"/>
              <a:buFont typeface="Calibri"/>
              <a:buNone/>
            </a:pPr>
            <a:r>
              <a:rPr lang="en-US" sz="3200" dirty="0">
                <a:solidFill>
                  <a:srgbClr val="898989"/>
                </a:solidFill>
                <a:latin typeface="Calibri"/>
                <a:ea typeface="Calibri"/>
                <a:cs typeface="Calibri"/>
                <a:sym typeface="Calibri"/>
              </a:rPr>
              <a:t/>
            </a:r>
            <a:br>
              <a:rPr lang="en-US" sz="3200" dirty="0">
                <a:solidFill>
                  <a:srgbClr val="898989"/>
                </a:solidFill>
                <a:latin typeface="Calibri"/>
                <a:ea typeface="Calibri"/>
                <a:cs typeface="Calibri"/>
                <a:sym typeface="Calibri"/>
              </a:rPr>
            </a:br>
            <a:r>
              <a:rPr lang="en-US" sz="3200" dirty="0" smtClean="0">
                <a:solidFill>
                  <a:srgbClr val="898989"/>
                </a:solidFill>
                <a:latin typeface="Calibri"/>
                <a:ea typeface="Calibri"/>
                <a:cs typeface="Calibri"/>
                <a:sym typeface="Calibri"/>
              </a:rPr>
              <a:t>#MSlib2017</a:t>
            </a:r>
            <a:endParaRPr lang="en" sz="3200" dirty="0">
              <a:solidFill>
                <a:srgbClr val="898989"/>
              </a:solidFill>
              <a:latin typeface="Calibri"/>
              <a:ea typeface="Calibri"/>
              <a:cs typeface="Calibri"/>
              <a:sym typeface="Calibri"/>
            </a:endParaRPr>
          </a:p>
          <a:p>
            <a:pPr marL="0" marR="0" lvl="0" indent="0" algn="ctr" rtl="0">
              <a:lnSpc>
                <a:spcPct val="100000"/>
              </a:lnSpc>
              <a:spcBef>
                <a:spcPts val="800"/>
              </a:spcBef>
              <a:spcAft>
                <a:spcPts val="0"/>
              </a:spcAft>
              <a:buClr>
                <a:srgbClr val="000000"/>
              </a:buClr>
              <a:buSzPct val="25000"/>
              <a:buFont typeface="Calibri"/>
              <a:buNone/>
            </a:pPr>
            <a:r>
              <a:rPr lang="en" sz="3200" dirty="0">
                <a:solidFill>
                  <a:srgbClr val="898989"/>
                </a:solidFill>
                <a:latin typeface="Calibri"/>
                <a:ea typeface="Calibri"/>
                <a:cs typeface="Calibri"/>
                <a:sym typeface="Calibri"/>
              </a:rPr>
              <a:t>John </a:t>
            </a:r>
            <a:r>
              <a:rPr lang="en" sz="3200" dirty="0" smtClean="0">
                <a:solidFill>
                  <a:srgbClr val="898989"/>
                </a:solidFill>
                <a:latin typeface="Calibri"/>
                <a:ea typeface="Calibri"/>
                <a:cs typeface="Calibri"/>
                <a:sym typeface="Calibri"/>
              </a:rPr>
              <a:t>Chrastka</a:t>
            </a:r>
            <a:r>
              <a:rPr lang="en-US" sz="3200" dirty="0" smtClean="0">
                <a:solidFill>
                  <a:srgbClr val="898989"/>
                </a:solidFill>
                <a:latin typeface="Calibri"/>
                <a:ea typeface="Calibri"/>
                <a:cs typeface="Calibri"/>
                <a:sym typeface="Calibri"/>
              </a:rPr>
              <a:t>, </a:t>
            </a:r>
            <a:r>
              <a:rPr lang="en" sz="3200" dirty="0" smtClean="0">
                <a:solidFill>
                  <a:srgbClr val="898989"/>
                </a:solidFill>
                <a:latin typeface="Calibri"/>
                <a:ea typeface="Calibri"/>
                <a:cs typeface="Calibri"/>
                <a:sym typeface="Calibri"/>
              </a:rPr>
              <a:t>@</a:t>
            </a:r>
            <a:r>
              <a:rPr lang="en" sz="3200" dirty="0" err="1" smtClean="0">
                <a:solidFill>
                  <a:srgbClr val="898989"/>
                </a:solidFill>
                <a:latin typeface="Calibri"/>
                <a:ea typeface="Calibri"/>
                <a:cs typeface="Calibri"/>
                <a:sym typeface="Calibri"/>
              </a:rPr>
              <a:t>everylibrary</a:t>
            </a:r>
            <a:r>
              <a:rPr lang="en" sz="3200" dirty="0" smtClean="0">
                <a:solidFill>
                  <a:srgbClr val="898989"/>
                </a:solidFill>
                <a:latin typeface="Calibri"/>
                <a:ea typeface="Calibri"/>
                <a:cs typeface="Calibri"/>
                <a:sym typeface="Calibri"/>
              </a:rPr>
              <a:t> </a:t>
            </a:r>
            <a:endParaRPr lang="en" sz="3200" dirty="0">
              <a:solidFill>
                <a:srgbClr val="898989"/>
              </a:solidFill>
              <a:latin typeface="Calibri"/>
              <a:ea typeface="Calibri"/>
              <a:cs typeface="Calibri"/>
              <a:sym typeface="Calibri"/>
            </a:endParaRPr>
          </a:p>
        </p:txBody>
      </p:sp>
      <p:pic>
        <p:nvPicPr>
          <p:cNvPr id="159" name="Shape 159"/>
          <p:cNvPicPr preferRelativeResize="0"/>
          <p:nvPr/>
        </p:nvPicPr>
        <p:blipFill>
          <a:blip r:embed="rId3">
            <a:alphaModFix/>
          </a:blip>
          <a:stretch>
            <a:fillRect/>
          </a:stretch>
        </p:blipFill>
        <p:spPr>
          <a:xfrm>
            <a:off x="268287" y="66675"/>
            <a:ext cx="3236114" cy="823912"/>
          </a:xfrm>
          <a:prstGeom prst="rect">
            <a:avLst/>
          </a:prstGeom>
          <a:noFill/>
          <a:ln>
            <a:noFill/>
          </a:ln>
        </p:spPr>
      </p:pic>
      <p:sp>
        <p:nvSpPr>
          <p:cNvPr id="160" name="Shape 160"/>
          <p:cNvSpPr txBox="1"/>
          <p:nvPr/>
        </p:nvSpPr>
        <p:spPr>
          <a:xfrm>
            <a:off x="1349375" y="708421"/>
            <a:ext cx="4679999" cy="229800"/>
          </a:xfrm>
          <a:prstGeom prst="rect">
            <a:avLst/>
          </a:prstGeom>
          <a:noFill/>
          <a:ln>
            <a:noFill/>
          </a:ln>
        </p:spPr>
        <p:txBody>
          <a:bodyPr lIns="90000" tIns="46800" rIns="90000" bIns="468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 sz="1400" b="1" i="0" u="none" strike="noStrike" cap="none">
                <a:solidFill>
                  <a:srgbClr val="516DAD"/>
                </a:solidFill>
                <a:latin typeface="Calibri"/>
                <a:ea typeface="Calibri"/>
                <a:cs typeface="Calibri"/>
                <a:sym typeface="Calibri"/>
              </a:rPr>
              <a:t>Building voter support for libraries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Shape 326"/>
          <p:cNvSpPr txBox="1">
            <a:spLocks noGrp="1"/>
          </p:cNvSpPr>
          <p:nvPr>
            <p:ph type="title"/>
          </p:nvPr>
        </p:nvSpPr>
        <p:spPr>
          <a:xfrm>
            <a:off x="457200" y="205977"/>
            <a:ext cx="8228100" cy="856200"/>
          </a:xfrm>
          <a:prstGeom prst="rect">
            <a:avLst/>
          </a:prstGeom>
        </p:spPr>
        <p:txBody>
          <a:bodyPr lIns="91425" tIns="91425" rIns="91425" bIns="91425" anchor="ctr" anchorCtr="0">
            <a:noAutofit/>
          </a:bodyPr>
          <a:lstStyle/>
          <a:p>
            <a:pPr marL="0" lvl="0" indent="0" algn="l">
              <a:spcBef>
                <a:spcPts val="0"/>
              </a:spcBef>
              <a:buNone/>
            </a:pPr>
            <a:r>
              <a:rPr lang="en" sz="2800" dirty="0">
                <a:latin typeface="Arial"/>
                <a:ea typeface="Arial"/>
                <a:cs typeface="Arial"/>
                <a:sym typeface="Arial"/>
              </a:rPr>
              <a:t>Researching Your </a:t>
            </a:r>
            <a:r>
              <a:rPr lang="en" sz="2800" dirty="0" smtClean="0">
                <a:latin typeface="Arial"/>
                <a:ea typeface="Arial"/>
                <a:cs typeface="Arial"/>
                <a:sym typeface="Arial"/>
              </a:rPr>
              <a:t>Elected</a:t>
            </a:r>
            <a:r>
              <a:rPr lang="en-US" sz="2800" dirty="0" smtClean="0">
                <a:latin typeface="Arial"/>
                <a:ea typeface="Arial"/>
                <a:cs typeface="Arial"/>
                <a:sym typeface="Arial"/>
              </a:rPr>
              <a:t>s and </a:t>
            </a:r>
            <a:r>
              <a:rPr lang="en-US" sz="2800" dirty="0" err="1" smtClean="0">
                <a:latin typeface="Arial"/>
                <a:ea typeface="Arial"/>
                <a:cs typeface="Arial"/>
                <a:sym typeface="Arial"/>
              </a:rPr>
              <a:t>Appointeds</a:t>
            </a:r>
            <a:endParaRPr lang="en" sz="2800" dirty="0">
              <a:latin typeface="Arial"/>
              <a:ea typeface="Arial"/>
              <a:cs typeface="Arial"/>
              <a:sym typeface="Arial"/>
            </a:endParaRPr>
          </a:p>
        </p:txBody>
      </p:sp>
      <p:sp>
        <p:nvSpPr>
          <p:cNvPr id="327" name="Shape 327"/>
          <p:cNvSpPr txBox="1">
            <a:spLocks noGrp="1"/>
          </p:cNvSpPr>
          <p:nvPr>
            <p:ph type="body" idx="1"/>
          </p:nvPr>
        </p:nvSpPr>
        <p:spPr>
          <a:xfrm>
            <a:off x="457200" y="1200150"/>
            <a:ext cx="8228100" cy="3393300"/>
          </a:xfrm>
          <a:prstGeom prst="rect">
            <a:avLst/>
          </a:prstGeom>
        </p:spPr>
        <p:txBody>
          <a:bodyPr lIns="91425" tIns="91425" rIns="91425" bIns="91425" anchor="t" anchorCtr="0">
            <a:noAutofit/>
          </a:bodyPr>
          <a:lstStyle/>
          <a:p>
            <a:pPr marL="0" lvl="0" indent="-69850" rtl="0">
              <a:lnSpc>
                <a:spcPct val="115000"/>
              </a:lnSpc>
              <a:spcBef>
                <a:spcPts val="0"/>
              </a:spcBef>
              <a:buClr>
                <a:schemeClr val="dk1"/>
              </a:buClr>
              <a:buSzPct val="61111"/>
              <a:buFont typeface="Arial"/>
              <a:buNone/>
            </a:pPr>
            <a:r>
              <a:rPr lang="en" sz="1800">
                <a:solidFill>
                  <a:schemeClr val="dk1"/>
                </a:solidFill>
                <a:latin typeface="Arial"/>
                <a:ea typeface="Arial"/>
                <a:cs typeface="Arial"/>
                <a:sym typeface="Arial"/>
              </a:rPr>
              <a:t>What committees does your elected sit on (policy/budget/approps) that libraries are part of?</a:t>
            </a:r>
          </a:p>
          <a:p>
            <a:pPr marL="0" lvl="0" indent="387350" rtl="0">
              <a:lnSpc>
                <a:spcPct val="115000"/>
              </a:lnSpc>
              <a:spcBef>
                <a:spcPts val="0"/>
              </a:spcBef>
              <a:buClr>
                <a:schemeClr val="dk1"/>
              </a:buClr>
              <a:buSzPct val="61111"/>
              <a:buFont typeface="Arial"/>
              <a:buNone/>
            </a:pPr>
            <a:endParaRPr sz="1800">
              <a:solidFill>
                <a:schemeClr val="dk1"/>
              </a:solidFill>
              <a:latin typeface="Arial"/>
              <a:ea typeface="Arial"/>
              <a:cs typeface="Arial"/>
              <a:sym typeface="Arial"/>
            </a:endParaRPr>
          </a:p>
          <a:p>
            <a:pPr marL="0" lvl="0" indent="-69850" rtl="0">
              <a:lnSpc>
                <a:spcPct val="115000"/>
              </a:lnSpc>
              <a:spcBef>
                <a:spcPts val="0"/>
              </a:spcBef>
              <a:buClr>
                <a:schemeClr val="dk1"/>
              </a:buClr>
              <a:buSzPct val="61111"/>
              <a:buFont typeface="Arial"/>
              <a:buNone/>
            </a:pPr>
            <a:r>
              <a:rPr lang="en" sz="1800">
                <a:solidFill>
                  <a:schemeClr val="dk1"/>
                </a:solidFill>
                <a:latin typeface="Arial"/>
                <a:ea typeface="Arial"/>
                <a:cs typeface="Arial"/>
                <a:sym typeface="Arial"/>
              </a:rPr>
              <a:t>What committees does your elected sit on (policy/budget/approps) that libraries have never been in?</a:t>
            </a:r>
          </a:p>
          <a:p>
            <a:pPr marL="0" lvl="0" indent="387350" rtl="0">
              <a:lnSpc>
                <a:spcPct val="115000"/>
              </a:lnSpc>
              <a:spcBef>
                <a:spcPts val="0"/>
              </a:spcBef>
              <a:buClr>
                <a:schemeClr val="dk1"/>
              </a:buClr>
              <a:buSzPct val="61111"/>
              <a:buFont typeface="Arial"/>
              <a:buNone/>
            </a:pPr>
            <a:endParaRPr sz="1800">
              <a:solidFill>
                <a:schemeClr val="dk1"/>
              </a:solidFill>
              <a:latin typeface="Arial"/>
              <a:ea typeface="Arial"/>
              <a:cs typeface="Arial"/>
              <a:sym typeface="Arial"/>
            </a:endParaRPr>
          </a:p>
          <a:p>
            <a:pPr marL="0" lvl="0" indent="-69850">
              <a:lnSpc>
                <a:spcPct val="115000"/>
              </a:lnSpc>
              <a:spcBef>
                <a:spcPts val="0"/>
              </a:spcBef>
              <a:buClr>
                <a:schemeClr val="dk1"/>
              </a:buClr>
              <a:buSzPct val="61111"/>
              <a:buFont typeface="Arial"/>
              <a:buNone/>
            </a:pPr>
            <a:r>
              <a:rPr lang="en" sz="1800">
                <a:solidFill>
                  <a:schemeClr val="dk1"/>
                </a:solidFill>
                <a:latin typeface="Arial"/>
                <a:ea typeface="Arial"/>
                <a:cs typeface="Arial"/>
                <a:sym typeface="Arial"/>
              </a:rPr>
              <a:t>What caucuses are your electeds involved in that may not normally look at libraries?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Shape 33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Mapping Your Ask to Your Electeds’ Priorities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700" y="1240147"/>
            <a:ext cx="8283388" cy="332946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Shape 346"/>
          <p:cNvSpPr txBox="1">
            <a:spLocks noGrp="1"/>
          </p:cNvSpPr>
          <p:nvPr>
            <p:ph type="ctrTitle"/>
          </p:nvPr>
        </p:nvSpPr>
        <p:spPr>
          <a:xfrm>
            <a:off x="311708" y="1201775"/>
            <a:ext cx="8520600" cy="2052600"/>
          </a:xfrm>
          <a:prstGeom prst="rect">
            <a:avLst/>
          </a:prstGeom>
        </p:spPr>
        <p:txBody>
          <a:bodyPr lIns="91425" tIns="91425" rIns="91425" bIns="91425" anchor="b" anchorCtr="0">
            <a:noAutofit/>
          </a:bodyPr>
          <a:lstStyle/>
          <a:p>
            <a:pPr marL="0" marR="0" lvl="0" indent="304800" algn="ctr" rtl="0">
              <a:lnSpc>
                <a:spcPct val="100000"/>
              </a:lnSpc>
              <a:spcBef>
                <a:spcPts val="0"/>
              </a:spcBef>
              <a:spcAft>
                <a:spcPts val="0"/>
              </a:spcAft>
              <a:buClr>
                <a:schemeClr val="dk1"/>
              </a:buClr>
              <a:buSzPct val="25000"/>
              <a:buFont typeface="Arial"/>
              <a:buNone/>
            </a:pPr>
            <a:r>
              <a:rPr lang="en" sz="4200" b="1" dirty="0"/>
              <a:t>Mapping Your Ask to </a:t>
            </a:r>
            <a:r>
              <a:rPr lang="en-US" sz="4200" b="1" dirty="0" smtClean="0"/>
              <a:t>(Local) </a:t>
            </a:r>
            <a:r>
              <a:rPr lang="en" sz="4200" b="1" dirty="0" smtClean="0"/>
              <a:t>Officials</a:t>
            </a:r>
            <a:r>
              <a:rPr lang="en" sz="4200" b="1" dirty="0"/>
              <a:t>’ Priorities</a:t>
            </a:r>
          </a:p>
        </p:txBody>
      </p:sp>
      <p:sp>
        <p:nvSpPr>
          <p:cNvPr id="347" name="Shape 347"/>
          <p:cNvSpPr txBox="1"/>
          <p:nvPr/>
        </p:nvSpPr>
        <p:spPr>
          <a:xfrm>
            <a:off x="6867525" y="4894658"/>
            <a:ext cx="2046300" cy="183300"/>
          </a:xfrm>
          <a:prstGeom prst="rect">
            <a:avLst/>
          </a:prstGeom>
          <a:noFill/>
          <a:ln>
            <a:noFill/>
          </a:ln>
        </p:spPr>
        <p:txBody>
          <a:bodyPr lIns="90000" tIns="46800" rIns="90000" bIns="46800" anchor="t" anchorCtr="0">
            <a:noAutofit/>
          </a:bodyPr>
          <a:lstStyle/>
          <a:p>
            <a:pPr marL="0" marR="0" lvl="0" indent="0" algn="l" rtl="0">
              <a:lnSpc>
                <a:spcPct val="100000"/>
              </a:lnSpc>
              <a:spcBef>
                <a:spcPts val="0"/>
              </a:spcBef>
              <a:spcAft>
                <a:spcPts val="0"/>
              </a:spcAft>
              <a:buClr>
                <a:srgbClr val="516DAD"/>
              </a:buClr>
              <a:buSzPct val="25000"/>
              <a:buFont typeface="Calibri"/>
              <a:buNone/>
            </a:pPr>
            <a:r>
              <a:rPr lang="en" sz="1000" b="1" i="0" u="none" strike="noStrike" cap="none">
                <a:solidFill>
                  <a:srgbClr val="516DAD"/>
                </a:solidFill>
                <a:latin typeface="Calibri"/>
                <a:ea typeface="Calibri"/>
                <a:cs typeface="Calibri"/>
                <a:sym typeface="Calibri"/>
              </a:rPr>
              <a:t>Building voter support for libraries</a:t>
            </a:r>
          </a:p>
        </p:txBody>
      </p:sp>
      <p:pic>
        <p:nvPicPr>
          <p:cNvPr id="348" name="Shape 348"/>
          <p:cNvPicPr preferRelativeResize="0"/>
          <p:nvPr/>
        </p:nvPicPr>
        <p:blipFill>
          <a:blip r:embed="rId3">
            <a:alphaModFix/>
          </a:blip>
          <a:stretch>
            <a:fillRect/>
          </a:stretch>
        </p:blipFill>
        <p:spPr>
          <a:xfrm>
            <a:off x="6528405" y="4516931"/>
            <a:ext cx="1698750" cy="434868"/>
          </a:xfrm>
          <a:prstGeom prst="rect">
            <a:avLst/>
          </a:prstGeom>
          <a:noFill/>
          <a:ln>
            <a:noFill/>
          </a:ln>
        </p:spPr>
      </p:pic>
      <p:sp>
        <p:nvSpPr>
          <p:cNvPr id="349" name="Shape 349"/>
          <p:cNvSpPr txBox="1"/>
          <p:nvPr/>
        </p:nvSpPr>
        <p:spPr>
          <a:xfrm>
            <a:off x="426650" y="4515375"/>
            <a:ext cx="2666700" cy="414900"/>
          </a:xfrm>
          <a:prstGeom prst="rect">
            <a:avLst/>
          </a:prstGeom>
          <a:noFill/>
          <a:ln>
            <a:noFill/>
          </a:ln>
        </p:spPr>
        <p:txBody>
          <a:bodyPr lIns="91425" tIns="91425" rIns="91425" bIns="91425" anchor="t" anchorCtr="0">
            <a:noAutofit/>
          </a:bodyPr>
          <a:lstStyle/>
          <a:p>
            <a:pPr lvl="0" rtl="0">
              <a:spcBef>
                <a:spcPts val="0"/>
              </a:spcBef>
              <a:buNone/>
            </a:pPr>
            <a:r>
              <a:rPr lang="en">
                <a:solidFill>
                  <a:srgbClr val="1155CC"/>
                </a:solidFill>
              </a:rPr>
              <a:t>@everylibrary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0"/>
            <a:ext cx="9144000" cy="4979194"/>
          </a:xfrm>
          <a:prstGeom prst="rect">
            <a:avLst/>
          </a:prstGeom>
        </p:spPr>
      </p:pic>
      <p:sp>
        <p:nvSpPr>
          <p:cNvPr id="355" name="Shape 355"/>
          <p:cNvSpPr txBox="1">
            <a:spLocks noGrp="1"/>
          </p:cNvSpPr>
          <p:nvPr>
            <p:ph type="title"/>
          </p:nvPr>
        </p:nvSpPr>
        <p:spPr>
          <a:xfrm>
            <a:off x="343850" y="4109775"/>
            <a:ext cx="6792056" cy="572699"/>
          </a:xfrm>
          <a:prstGeom prst="rect">
            <a:avLst/>
          </a:prstGeom>
          <a:solidFill>
            <a:srgbClr val="EFEFEF"/>
          </a:solidFill>
        </p:spPr>
        <p:txBody>
          <a:bodyPr lIns="91425" tIns="91425" rIns="91425" bIns="91425" anchor="t" anchorCtr="0">
            <a:noAutofit/>
          </a:bodyPr>
          <a:lstStyle/>
          <a:p>
            <a:pPr lvl="0">
              <a:spcBef>
                <a:spcPts val="0"/>
              </a:spcBef>
              <a:buNone/>
            </a:pPr>
            <a:r>
              <a:rPr lang="en" dirty="0"/>
              <a:t>Guiding Principle: Dread Pirate Roberts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Shape 360"/>
          <p:cNvSpPr txBox="1">
            <a:spLocks noGrp="1"/>
          </p:cNvSpPr>
          <p:nvPr>
            <p:ph type="title"/>
          </p:nvPr>
        </p:nvSpPr>
        <p:spPr>
          <a:xfrm>
            <a:off x="311700" y="445025"/>
            <a:ext cx="8520599" cy="5726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 sz="3600" b="1"/>
              <a:t>“Your brains, his strength, my steel”</a:t>
            </a:r>
          </a:p>
        </p:txBody>
      </p:sp>
      <p:sp>
        <p:nvSpPr>
          <p:cNvPr id="361" name="Shape 361"/>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noAutofit/>
          </a:bodyPr>
          <a:lstStyle/>
          <a:p>
            <a:pPr lvl="0" rtl="0">
              <a:spcBef>
                <a:spcPts val="0"/>
              </a:spcBef>
              <a:spcAft>
                <a:spcPts val="0"/>
              </a:spcAft>
              <a:buClr>
                <a:schemeClr val="dk1"/>
              </a:buClr>
              <a:buSzPct val="61111"/>
              <a:buFont typeface="Arial"/>
              <a:buNone/>
            </a:pPr>
            <a:r>
              <a:rPr lang="en">
                <a:solidFill>
                  <a:schemeClr val="dk1"/>
                </a:solidFill>
              </a:rPr>
              <a:t>Electeds are your neighbors. And they have the checkbook.</a:t>
            </a:r>
            <a:br>
              <a:rPr lang="en">
                <a:solidFill>
                  <a:schemeClr val="dk1"/>
                </a:solidFill>
              </a:rPr>
            </a:br>
            <a:endParaRPr lang="en">
              <a:solidFill>
                <a:schemeClr val="dk1"/>
              </a:solidFill>
            </a:endParaRPr>
          </a:p>
          <a:p>
            <a:pPr lvl="0" rtl="0">
              <a:spcBef>
                <a:spcPts val="0"/>
              </a:spcBef>
              <a:spcAft>
                <a:spcPts val="0"/>
              </a:spcAft>
              <a:buClr>
                <a:schemeClr val="dk1"/>
              </a:buClr>
              <a:buSzPct val="61111"/>
              <a:buFont typeface="Arial"/>
              <a:buNone/>
            </a:pPr>
            <a:r>
              <a:rPr lang="en">
                <a:solidFill>
                  <a:schemeClr val="dk1"/>
                </a:solidFill>
              </a:rPr>
              <a:t>Present yourself as if you are there to help them accomplish their goals (not the other way around).This is an opportunity to start a relationship (not one off deal)</a:t>
            </a:r>
          </a:p>
          <a:p>
            <a:pPr lvl="0" rtl="0">
              <a:spcBef>
                <a:spcPts val="0"/>
              </a:spcBef>
              <a:spcAft>
                <a:spcPts val="0"/>
              </a:spcAft>
              <a:buClr>
                <a:schemeClr val="dk1"/>
              </a:buClr>
              <a:buSzPct val="61111"/>
              <a:buFont typeface="Arial"/>
              <a:buNone/>
            </a:pPr>
            <a:endParaRPr>
              <a:solidFill>
                <a:schemeClr val="dk1"/>
              </a:solidFill>
            </a:endParaRPr>
          </a:p>
          <a:p>
            <a:pPr lvl="0" rtl="0">
              <a:spcBef>
                <a:spcPts val="0"/>
              </a:spcBef>
              <a:spcAft>
                <a:spcPts val="0"/>
              </a:spcAft>
              <a:buClr>
                <a:schemeClr val="dk1"/>
              </a:buClr>
              <a:buSzPct val="61111"/>
              <a:buFont typeface="Arial"/>
              <a:buNone/>
            </a:pPr>
            <a:r>
              <a:rPr lang="en">
                <a:solidFill>
                  <a:schemeClr val="dk1"/>
                </a:solidFill>
              </a:rPr>
              <a:t>You are the best expert on 21st century libraries in your community.</a:t>
            </a:r>
            <a:br>
              <a:rPr lang="en">
                <a:solidFill>
                  <a:schemeClr val="dk1"/>
                </a:solidFill>
              </a:rPr>
            </a:br>
            <a:endParaRPr lang="en">
              <a:solidFill>
                <a:schemeClr val="dk1"/>
              </a:solidFill>
            </a:endParaRPr>
          </a:p>
          <a:p>
            <a:pPr lvl="0" rtl="0">
              <a:spcBef>
                <a:spcPts val="0"/>
              </a:spcBef>
              <a:spcAft>
                <a:spcPts val="0"/>
              </a:spcAft>
              <a:buClr>
                <a:schemeClr val="dk1"/>
              </a:buClr>
              <a:buSzPct val="61111"/>
              <a:buFont typeface="Arial"/>
              <a:buNone/>
            </a:pPr>
            <a:r>
              <a:rPr lang="en">
                <a:solidFill>
                  <a:schemeClr val="dk1"/>
                </a:solidFill>
              </a:rPr>
              <a:t>You have on-the-ground, actionable intelligence about the neighborhood your elected is representing.</a:t>
            </a:r>
          </a:p>
          <a:p>
            <a:pPr lvl="0" rtl="0">
              <a:spcBef>
                <a:spcPts val="0"/>
              </a:spcBef>
              <a:spcAft>
                <a:spcPts val="0"/>
              </a:spcAft>
              <a:buClr>
                <a:schemeClr val="dk1"/>
              </a:buClr>
              <a:buSzPct val="61111"/>
              <a:buFont typeface="Arial"/>
              <a:buNone/>
            </a:pPr>
            <a:endParaRPr>
              <a:solidFill>
                <a:schemeClr val="dk1"/>
              </a:solidFill>
            </a:endParaRPr>
          </a:p>
          <a:p>
            <a:pPr lvl="0" rtl="0">
              <a:spcBef>
                <a:spcPts val="0"/>
              </a:spcBef>
              <a:spcAft>
                <a:spcPts val="0"/>
              </a:spcAft>
              <a:buClr>
                <a:schemeClr val="dk1"/>
              </a:buClr>
              <a:buSzPct val="61111"/>
              <a:buFont typeface="Arial"/>
              <a:buNone/>
            </a:pPr>
            <a:endParaRPr>
              <a:solidFill>
                <a:schemeClr val="dk1"/>
              </a:solidFill>
            </a:endParaRPr>
          </a:p>
          <a:p>
            <a:pPr lvl="0" rtl="0">
              <a:spcBef>
                <a:spcPts val="0"/>
              </a:spcBef>
              <a:spcAft>
                <a:spcPts val="0"/>
              </a:spcAft>
              <a:buClr>
                <a:schemeClr val="dk1"/>
              </a:buClr>
              <a:buSzPct val="61111"/>
              <a:buFont typeface="Arial"/>
              <a:buNone/>
            </a:pPr>
            <a:endParaRPr>
              <a:solidFill>
                <a:schemeClr val="dk1"/>
              </a:solidFill>
            </a:endParaRPr>
          </a:p>
          <a:p>
            <a:pPr lvl="0" rtl="0">
              <a:spcBef>
                <a:spcPts val="0"/>
              </a:spcBef>
              <a:spcAft>
                <a:spcPts val="0"/>
              </a:spcAft>
              <a:buClr>
                <a:schemeClr val="dk1"/>
              </a:buClr>
              <a:buSzPct val="61111"/>
              <a:buFont typeface="Arial"/>
              <a:buNone/>
            </a:pPr>
            <a:endParaRPr>
              <a:solidFill>
                <a:schemeClr val="dk1"/>
              </a:solidFill>
            </a:endParaRPr>
          </a:p>
        </p:txBody>
      </p:sp>
      <p:sp>
        <p:nvSpPr>
          <p:cNvPr id="362" name="Shape 362"/>
          <p:cNvSpPr txBox="1"/>
          <p:nvPr/>
        </p:nvSpPr>
        <p:spPr>
          <a:xfrm>
            <a:off x="6867525" y="4894658"/>
            <a:ext cx="2046299" cy="183299"/>
          </a:xfrm>
          <a:prstGeom prst="rect">
            <a:avLst/>
          </a:prstGeom>
          <a:noFill/>
          <a:ln>
            <a:noFill/>
          </a:ln>
        </p:spPr>
        <p:txBody>
          <a:bodyPr lIns="90000" tIns="46800" rIns="90000" bIns="46800" anchor="t" anchorCtr="0">
            <a:noAutofit/>
          </a:bodyPr>
          <a:lstStyle/>
          <a:p>
            <a:pPr marL="0" marR="0" lvl="0" indent="0" algn="l" rtl="0">
              <a:lnSpc>
                <a:spcPct val="100000"/>
              </a:lnSpc>
              <a:spcBef>
                <a:spcPts val="0"/>
              </a:spcBef>
              <a:spcAft>
                <a:spcPts val="0"/>
              </a:spcAft>
              <a:buClr>
                <a:srgbClr val="516DAD"/>
              </a:buClr>
              <a:buSzPct val="25000"/>
              <a:buFont typeface="Calibri"/>
              <a:buNone/>
            </a:pPr>
            <a:r>
              <a:rPr lang="en" sz="1000" b="1" i="0" u="none" strike="noStrike" cap="none">
                <a:solidFill>
                  <a:srgbClr val="516DAD"/>
                </a:solidFill>
                <a:latin typeface="Calibri"/>
                <a:ea typeface="Calibri"/>
                <a:cs typeface="Calibri"/>
                <a:sym typeface="Calibri"/>
              </a:rPr>
              <a:t>Building voter support for libraries</a:t>
            </a:r>
          </a:p>
        </p:txBody>
      </p:sp>
      <p:pic>
        <p:nvPicPr>
          <p:cNvPr id="363" name="Shape 363"/>
          <p:cNvPicPr preferRelativeResize="0"/>
          <p:nvPr/>
        </p:nvPicPr>
        <p:blipFill>
          <a:blip r:embed="rId3">
            <a:alphaModFix/>
          </a:blip>
          <a:stretch>
            <a:fillRect/>
          </a:stretch>
        </p:blipFill>
        <p:spPr>
          <a:xfrm>
            <a:off x="6528405" y="4516931"/>
            <a:ext cx="1698750" cy="43486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Shape 368"/>
          <p:cNvSpPr txBox="1">
            <a:spLocks noGrp="1"/>
          </p:cNvSpPr>
          <p:nvPr>
            <p:ph type="title"/>
          </p:nvPr>
        </p:nvSpPr>
        <p:spPr>
          <a:xfrm>
            <a:off x="311700" y="445025"/>
            <a:ext cx="8520600" cy="5727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 b="1" dirty="0"/>
              <a:t>Pro-Tips for </a:t>
            </a:r>
            <a:r>
              <a:rPr lang="en" b="1" dirty="0" smtClean="0"/>
              <a:t>Elected</a:t>
            </a:r>
            <a:r>
              <a:rPr lang="en-US" b="1" dirty="0" smtClean="0"/>
              <a:t> and Appointed</a:t>
            </a:r>
            <a:r>
              <a:rPr lang="en" b="1" dirty="0" smtClean="0"/>
              <a:t> </a:t>
            </a:r>
            <a:r>
              <a:rPr lang="en" b="1" dirty="0"/>
              <a:t>Officials</a:t>
            </a:r>
          </a:p>
        </p:txBody>
      </p:sp>
      <p:sp>
        <p:nvSpPr>
          <p:cNvPr id="369" name="Shape 369"/>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noAutofit/>
          </a:bodyPr>
          <a:lstStyle/>
          <a:p>
            <a:pPr lvl="0" rtl="0">
              <a:spcBef>
                <a:spcPts val="0"/>
              </a:spcBef>
              <a:spcAft>
                <a:spcPts val="0"/>
              </a:spcAft>
              <a:buClr>
                <a:schemeClr val="dk1"/>
              </a:buClr>
              <a:buSzPct val="45833"/>
              <a:buFont typeface="Arial"/>
              <a:buNone/>
            </a:pPr>
            <a:endParaRPr sz="2400">
              <a:solidFill>
                <a:schemeClr val="dk1"/>
              </a:solidFill>
            </a:endParaRPr>
          </a:p>
          <a:p>
            <a:pPr lvl="0" rtl="0">
              <a:spcBef>
                <a:spcPts val="0"/>
              </a:spcBef>
              <a:spcAft>
                <a:spcPts val="0"/>
              </a:spcAft>
              <a:buClr>
                <a:schemeClr val="dk1"/>
              </a:buClr>
              <a:buSzPct val="45833"/>
              <a:buFont typeface="Arial"/>
              <a:buNone/>
            </a:pPr>
            <a:r>
              <a:rPr lang="en" sz="2400">
                <a:solidFill>
                  <a:schemeClr val="dk1"/>
                </a:solidFill>
              </a:rPr>
              <a:t>It is a discussion, not a debate.</a:t>
            </a:r>
          </a:p>
          <a:p>
            <a:pPr lvl="0" rtl="0">
              <a:spcBef>
                <a:spcPts val="0"/>
              </a:spcBef>
              <a:spcAft>
                <a:spcPts val="0"/>
              </a:spcAft>
              <a:buClr>
                <a:schemeClr val="dk1"/>
              </a:buClr>
              <a:buSzPct val="45833"/>
              <a:buFont typeface="Arial"/>
              <a:buNone/>
            </a:pPr>
            <a:endParaRPr sz="2400">
              <a:solidFill>
                <a:schemeClr val="dk1"/>
              </a:solidFill>
            </a:endParaRPr>
          </a:p>
          <a:p>
            <a:pPr lvl="0" rtl="0">
              <a:spcBef>
                <a:spcPts val="0"/>
              </a:spcBef>
              <a:spcAft>
                <a:spcPts val="0"/>
              </a:spcAft>
              <a:buClr>
                <a:schemeClr val="dk1"/>
              </a:buClr>
              <a:buSzPct val="45833"/>
              <a:buFont typeface="Arial"/>
              <a:buNone/>
            </a:pPr>
            <a:r>
              <a:rPr lang="en" sz="2400">
                <a:solidFill>
                  <a:schemeClr val="dk1"/>
                </a:solidFill>
              </a:rPr>
              <a:t>Unless you know the elected is actually opposed or is on the record as true friend to libraries, assume they are neutral, interested, and unaware.</a:t>
            </a:r>
          </a:p>
        </p:txBody>
      </p:sp>
      <p:sp>
        <p:nvSpPr>
          <p:cNvPr id="370" name="Shape 370"/>
          <p:cNvSpPr txBox="1"/>
          <p:nvPr/>
        </p:nvSpPr>
        <p:spPr>
          <a:xfrm>
            <a:off x="6867525" y="4894658"/>
            <a:ext cx="2046300" cy="183300"/>
          </a:xfrm>
          <a:prstGeom prst="rect">
            <a:avLst/>
          </a:prstGeom>
          <a:noFill/>
          <a:ln>
            <a:noFill/>
          </a:ln>
        </p:spPr>
        <p:txBody>
          <a:bodyPr lIns="90000" tIns="46800" rIns="90000" bIns="46800" anchor="t" anchorCtr="0">
            <a:noAutofit/>
          </a:bodyPr>
          <a:lstStyle/>
          <a:p>
            <a:pPr marL="0" marR="0" lvl="0" indent="0" algn="l" rtl="0">
              <a:lnSpc>
                <a:spcPct val="100000"/>
              </a:lnSpc>
              <a:spcBef>
                <a:spcPts val="0"/>
              </a:spcBef>
              <a:spcAft>
                <a:spcPts val="0"/>
              </a:spcAft>
              <a:buClr>
                <a:srgbClr val="516DAD"/>
              </a:buClr>
              <a:buSzPct val="25000"/>
              <a:buFont typeface="Calibri"/>
              <a:buNone/>
            </a:pPr>
            <a:r>
              <a:rPr lang="en" sz="1000" b="1" i="0" u="none" strike="noStrike" cap="none">
                <a:solidFill>
                  <a:srgbClr val="516DAD"/>
                </a:solidFill>
                <a:latin typeface="Calibri"/>
                <a:ea typeface="Calibri"/>
                <a:cs typeface="Calibri"/>
                <a:sym typeface="Calibri"/>
              </a:rPr>
              <a:t>Building voter support for libraries</a:t>
            </a:r>
          </a:p>
        </p:txBody>
      </p:sp>
      <p:pic>
        <p:nvPicPr>
          <p:cNvPr id="371" name="Shape 371"/>
          <p:cNvPicPr preferRelativeResize="0"/>
          <p:nvPr/>
        </p:nvPicPr>
        <p:blipFill>
          <a:blip r:embed="rId3">
            <a:alphaModFix/>
          </a:blip>
          <a:stretch>
            <a:fillRect/>
          </a:stretch>
        </p:blipFill>
        <p:spPr>
          <a:xfrm>
            <a:off x="6528405" y="4516931"/>
            <a:ext cx="1698750" cy="43486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Shape 376"/>
          <p:cNvSpPr txBox="1">
            <a:spLocks noGrp="1"/>
          </p:cNvSpPr>
          <p:nvPr>
            <p:ph type="title"/>
          </p:nvPr>
        </p:nvSpPr>
        <p:spPr>
          <a:xfrm>
            <a:off x="311700" y="445025"/>
            <a:ext cx="8520599" cy="572699"/>
          </a:xfrm>
          <a:prstGeom prst="rect">
            <a:avLst/>
          </a:prstGeom>
          <a:noFill/>
          <a:ln>
            <a:noFill/>
          </a:ln>
        </p:spPr>
        <p:txBody>
          <a:bodyPr lIns="91425" tIns="91425" rIns="91425" bIns="91425" anchor="b" anchorCtr="0">
            <a:noAutofit/>
          </a:bodyPr>
          <a:lstStyle/>
          <a:p>
            <a:pPr marL="0" marR="0" lvl="0" indent="228600" algn="l" rtl="0">
              <a:lnSpc>
                <a:spcPct val="100000"/>
              </a:lnSpc>
              <a:spcBef>
                <a:spcPts val="0"/>
              </a:spcBef>
              <a:spcAft>
                <a:spcPts val="0"/>
              </a:spcAft>
              <a:buClr>
                <a:schemeClr val="dk1"/>
              </a:buClr>
              <a:buSzPct val="25000"/>
              <a:buFont typeface="Arial"/>
              <a:buNone/>
            </a:pPr>
            <a:r>
              <a:rPr lang="en" sz="3600" b="1" dirty="0"/>
              <a:t>Conventional Wisdom Says….</a:t>
            </a:r>
          </a:p>
        </p:txBody>
      </p:sp>
      <p:sp>
        <p:nvSpPr>
          <p:cNvPr id="377" name="Shape 377"/>
          <p:cNvSpPr txBox="1">
            <a:spLocks noGrp="1"/>
          </p:cNvSpPr>
          <p:nvPr>
            <p:ph type="body" idx="1"/>
          </p:nvPr>
        </p:nvSpPr>
        <p:spPr>
          <a:xfrm>
            <a:off x="311700" y="1457275"/>
            <a:ext cx="8520599" cy="3416400"/>
          </a:xfrm>
          <a:prstGeom prst="rect">
            <a:avLst/>
          </a:prstGeom>
          <a:noFill/>
          <a:ln>
            <a:noFill/>
          </a:ln>
        </p:spPr>
        <p:txBody>
          <a:bodyPr lIns="91425" tIns="91425" rIns="91425" bIns="91425" anchor="t" anchorCtr="0">
            <a:noAutofit/>
          </a:bodyPr>
          <a:lstStyle/>
          <a:p>
            <a:pPr marL="457200" marR="0" lvl="0" indent="-381000" algn="l" rtl="0">
              <a:lnSpc>
                <a:spcPct val="150000"/>
              </a:lnSpc>
              <a:spcBef>
                <a:spcPts val="0"/>
              </a:spcBef>
              <a:spcAft>
                <a:spcPts val="0"/>
              </a:spcAft>
              <a:buClr>
                <a:schemeClr val="dk1"/>
              </a:buClr>
              <a:buSzPct val="100000"/>
            </a:pPr>
            <a:r>
              <a:rPr lang="en" sz="2400">
                <a:solidFill>
                  <a:schemeClr val="dk1"/>
                </a:solidFill>
              </a:rPr>
              <a:t>Ask “open ended questions”...</a:t>
            </a:r>
          </a:p>
          <a:p>
            <a:pPr marL="914400" marR="0" lvl="1" indent="-381000" algn="l" rtl="0">
              <a:lnSpc>
                <a:spcPct val="150000"/>
              </a:lnSpc>
              <a:spcBef>
                <a:spcPts val="0"/>
              </a:spcBef>
              <a:spcAft>
                <a:spcPts val="0"/>
              </a:spcAft>
              <a:buClr>
                <a:schemeClr val="dk1"/>
              </a:buClr>
              <a:buSzPct val="100000"/>
            </a:pPr>
            <a:r>
              <a:rPr lang="en" sz="2400">
                <a:solidFill>
                  <a:schemeClr val="dk1"/>
                </a:solidFill>
              </a:rPr>
              <a:t>What do you think of libraries?</a:t>
            </a:r>
          </a:p>
          <a:p>
            <a:pPr marL="914400" marR="0" lvl="1" indent="-381000" algn="l" rtl="0">
              <a:lnSpc>
                <a:spcPct val="150000"/>
              </a:lnSpc>
              <a:spcBef>
                <a:spcPts val="0"/>
              </a:spcBef>
              <a:spcAft>
                <a:spcPts val="0"/>
              </a:spcAft>
              <a:buClr>
                <a:schemeClr val="dk1"/>
              </a:buClr>
              <a:buSzPct val="100000"/>
            </a:pPr>
            <a:r>
              <a:rPr lang="en" sz="2400">
                <a:solidFill>
                  <a:schemeClr val="dk1"/>
                </a:solidFill>
              </a:rPr>
              <a:t>What can libraries do for you and your position?</a:t>
            </a:r>
          </a:p>
          <a:p>
            <a:pPr marL="914400" marR="0" lvl="1" indent="-381000" algn="l" rtl="0">
              <a:lnSpc>
                <a:spcPct val="150000"/>
              </a:lnSpc>
              <a:spcBef>
                <a:spcPts val="0"/>
              </a:spcBef>
              <a:spcAft>
                <a:spcPts val="0"/>
              </a:spcAft>
              <a:buClr>
                <a:schemeClr val="dk1"/>
              </a:buClr>
              <a:buSzPct val="100000"/>
            </a:pPr>
            <a:r>
              <a:rPr lang="en" sz="2400">
                <a:solidFill>
                  <a:schemeClr val="dk1"/>
                </a:solidFill>
              </a:rPr>
              <a:t>What can we (librarians) do to support your work?</a:t>
            </a:r>
          </a:p>
          <a:p>
            <a:pPr marL="342900" marR="0" lvl="0" indent="-342900" algn="l" rtl="0">
              <a:lnSpc>
                <a:spcPct val="150000"/>
              </a:lnSpc>
              <a:spcBef>
                <a:spcPts val="0"/>
              </a:spcBef>
              <a:spcAft>
                <a:spcPts val="0"/>
              </a:spcAft>
              <a:buClr>
                <a:srgbClr val="000000"/>
              </a:buClr>
              <a:buSzPct val="25000"/>
              <a:buFont typeface="Arial"/>
              <a:buNone/>
            </a:pPr>
            <a:endParaRPr sz="2000">
              <a:solidFill>
                <a:schemeClr val="dk1"/>
              </a:solidFill>
            </a:endParaRPr>
          </a:p>
          <a:p>
            <a:pPr marL="342900" marR="0" lvl="0" indent="-342900" algn="r" rtl="0">
              <a:lnSpc>
                <a:spcPct val="115000"/>
              </a:lnSpc>
              <a:spcBef>
                <a:spcPts val="0"/>
              </a:spcBef>
              <a:spcAft>
                <a:spcPts val="0"/>
              </a:spcAft>
              <a:buClr>
                <a:srgbClr val="000000"/>
              </a:buClr>
              <a:buSzPct val="25000"/>
              <a:buFont typeface="Arial"/>
              <a:buNone/>
            </a:pPr>
            <a:r>
              <a:rPr lang="en" sz="1400" b="0" i="0" u="none" strike="noStrike" cap="none">
                <a:solidFill>
                  <a:schemeClr val="dk1"/>
                </a:solidFill>
                <a:latin typeface="Arial"/>
                <a:ea typeface="Arial"/>
                <a:cs typeface="Arial"/>
                <a:sym typeface="Arial"/>
              </a:rPr>
              <a:t/>
            </a:r>
            <a:br>
              <a:rPr lang="en" sz="1400" b="0" i="0" u="none" strike="noStrike" cap="none">
                <a:solidFill>
                  <a:schemeClr val="dk1"/>
                </a:solidFill>
                <a:latin typeface="Arial"/>
                <a:ea typeface="Arial"/>
                <a:cs typeface="Arial"/>
                <a:sym typeface="Arial"/>
              </a:rPr>
            </a:br>
            <a:endParaRPr lang="en" sz="1400" b="0" i="0" u="none" strike="noStrike" cap="none">
              <a:solidFill>
                <a:schemeClr val="dk1"/>
              </a:solidFill>
              <a:latin typeface="Arial"/>
              <a:ea typeface="Arial"/>
              <a:cs typeface="Arial"/>
              <a:sym typeface="Arial"/>
            </a:endParaRPr>
          </a:p>
        </p:txBody>
      </p:sp>
      <p:sp>
        <p:nvSpPr>
          <p:cNvPr id="378" name="Shape 378"/>
          <p:cNvSpPr txBox="1"/>
          <p:nvPr/>
        </p:nvSpPr>
        <p:spPr>
          <a:xfrm>
            <a:off x="6867525" y="4894658"/>
            <a:ext cx="2046299" cy="183299"/>
          </a:xfrm>
          <a:prstGeom prst="rect">
            <a:avLst/>
          </a:prstGeom>
          <a:noFill/>
          <a:ln>
            <a:noFill/>
          </a:ln>
        </p:spPr>
        <p:txBody>
          <a:bodyPr lIns="90000" tIns="46800" rIns="90000" bIns="46800" anchor="t" anchorCtr="0">
            <a:noAutofit/>
          </a:bodyPr>
          <a:lstStyle/>
          <a:p>
            <a:pPr marL="0" marR="0" lvl="0" indent="0" algn="l" rtl="0">
              <a:lnSpc>
                <a:spcPct val="100000"/>
              </a:lnSpc>
              <a:spcBef>
                <a:spcPts val="0"/>
              </a:spcBef>
              <a:spcAft>
                <a:spcPts val="0"/>
              </a:spcAft>
              <a:buClr>
                <a:srgbClr val="516DAD"/>
              </a:buClr>
              <a:buSzPct val="25000"/>
              <a:buFont typeface="Calibri"/>
              <a:buNone/>
            </a:pPr>
            <a:r>
              <a:rPr lang="en" sz="1000" b="1" i="0" u="none" strike="noStrike" cap="none">
                <a:solidFill>
                  <a:srgbClr val="516DAD"/>
                </a:solidFill>
                <a:latin typeface="Calibri"/>
                <a:ea typeface="Calibri"/>
                <a:cs typeface="Calibri"/>
                <a:sym typeface="Calibri"/>
              </a:rPr>
              <a:t>Building voter support for libraries</a:t>
            </a:r>
          </a:p>
        </p:txBody>
      </p:sp>
      <p:pic>
        <p:nvPicPr>
          <p:cNvPr id="379" name="Shape 379"/>
          <p:cNvPicPr preferRelativeResize="0"/>
          <p:nvPr/>
        </p:nvPicPr>
        <p:blipFill>
          <a:blip r:embed="rId3">
            <a:alphaModFix/>
          </a:blip>
          <a:stretch>
            <a:fillRect/>
          </a:stretch>
        </p:blipFill>
        <p:spPr>
          <a:xfrm>
            <a:off x="6528405" y="4516931"/>
            <a:ext cx="1698750" cy="43486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Shape 384"/>
          <p:cNvSpPr txBox="1">
            <a:spLocks noGrp="1"/>
          </p:cNvSpPr>
          <p:nvPr>
            <p:ph type="title"/>
          </p:nvPr>
        </p:nvSpPr>
        <p:spPr>
          <a:xfrm>
            <a:off x="311700" y="445025"/>
            <a:ext cx="8520599" cy="5726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 sz="3600" b="1"/>
              <a:t>Two Key Question for Legislators</a:t>
            </a:r>
          </a:p>
        </p:txBody>
      </p:sp>
      <p:sp>
        <p:nvSpPr>
          <p:cNvPr id="385" name="Shape 385"/>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noAutofit/>
          </a:bodyPr>
          <a:lstStyle/>
          <a:p>
            <a:pPr marR="0" lvl="0" algn="l" rtl="0">
              <a:lnSpc>
                <a:spcPct val="150000"/>
              </a:lnSpc>
              <a:spcBef>
                <a:spcPts val="0"/>
              </a:spcBef>
              <a:spcAft>
                <a:spcPts val="0"/>
              </a:spcAft>
              <a:buNone/>
            </a:pPr>
            <a:endParaRPr sz="1200" dirty="0">
              <a:solidFill>
                <a:schemeClr val="dk1"/>
              </a:solidFill>
              <a:latin typeface="Calibri"/>
              <a:ea typeface="Calibri"/>
              <a:cs typeface="Calibri"/>
              <a:sym typeface="Calibri"/>
            </a:endParaRPr>
          </a:p>
          <a:p>
            <a:pPr marL="457200" marR="0" lvl="0" indent="-381000" algn="l" rtl="0">
              <a:lnSpc>
                <a:spcPct val="100000"/>
              </a:lnSpc>
              <a:spcBef>
                <a:spcPts val="0"/>
              </a:spcBef>
              <a:spcAft>
                <a:spcPts val="0"/>
              </a:spcAft>
              <a:buClr>
                <a:schemeClr val="dk1"/>
              </a:buClr>
              <a:buSzPct val="100000"/>
              <a:buAutoNum type="arabicParenR"/>
            </a:pPr>
            <a:r>
              <a:rPr lang="en" sz="2400" dirty="0">
                <a:solidFill>
                  <a:schemeClr val="dk1"/>
                </a:solidFill>
              </a:rPr>
              <a:t>How </a:t>
            </a:r>
            <a:r>
              <a:rPr lang="en-US" sz="2400" dirty="0" smtClean="0">
                <a:solidFill>
                  <a:schemeClr val="dk1"/>
                </a:solidFill>
              </a:rPr>
              <a:t>can </a:t>
            </a:r>
            <a:r>
              <a:rPr lang="en" sz="2400" dirty="0" smtClean="0">
                <a:solidFill>
                  <a:schemeClr val="dk1"/>
                </a:solidFill>
              </a:rPr>
              <a:t>libraries </a:t>
            </a:r>
            <a:r>
              <a:rPr lang="en" sz="2400" dirty="0">
                <a:solidFill>
                  <a:schemeClr val="dk1"/>
                </a:solidFill>
              </a:rPr>
              <a:t>fitting into this </a:t>
            </a:r>
            <a:r>
              <a:rPr lang="en-US" sz="2400" dirty="0" smtClean="0">
                <a:solidFill>
                  <a:schemeClr val="dk1"/>
                </a:solidFill>
              </a:rPr>
              <a:t>budget / </a:t>
            </a:r>
            <a:r>
              <a:rPr lang="en" sz="2400" dirty="0" smtClean="0">
                <a:solidFill>
                  <a:schemeClr val="dk1"/>
                </a:solidFill>
              </a:rPr>
              <a:t>ordinance</a:t>
            </a:r>
            <a:r>
              <a:rPr lang="en-US" sz="2400" dirty="0" smtClean="0">
                <a:solidFill>
                  <a:schemeClr val="dk1"/>
                </a:solidFill>
              </a:rPr>
              <a:t> </a:t>
            </a:r>
            <a:r>
              <a:rPr lang="en" sz="2400" dirty="0" smtClean="0">
                <a:solidFill>
                  <a:schemeClr val="dk1"/>
                </a:solidFill>
              </a:rPr>
              <a:t>/</a:t>
            </a:r>
            <a:r>
              <a:rPr lang="en-US" sz="2400" dirty="0" smtClean="0">
                <a:solidFill>
                  <a:schemeClr val="dk1"/>
                </a:solidFill>
              </a:rPr>
              <a:t> </a:t>
            </a:r>
            <a:r>
              <a:rPr lang="en" sz="2400" dirty="0" smtClean="0">
                <a:solidFill>
                  <a:schemeClr val="dk1"/>
                </a:solidFill>
              </a:rPr>
              <a:t>bill</a:t>
            </a:r>
            <a:r>
              <a:rPr lang="en" sz="2400" dirty="0">
                <a:solidFill>
                  <a:schemeClr val="dk1"/>
                </a:solidFill>
              </a:rPr>
              <a:t>? </a:t>
            </a:r>
            <a:r>
              <a:rPr lang="en-US" sz="2400" dirty="0" smtClean="0">
                <a:solidFill>
                  <a:schemeClr val="dk1"/>
                </a:solidFill>
              </a:rPr>
              <a:t/>
            </a:r>
            <a:br>
              <a:rPr lang="en-US" sz="2400" dirty="0" smtClean="0">
                <a:solidFill>
                  <a:schemeClr val="dk1"/>
                </a:solidFill>
              </a:rPr>
            </a:br>
            <a:endParaRPr lang="en-US" sz="2400" dirty="0" smtClean="0">
              <a:solidFill>
                <a:schemeClr val="dk1"/>
              </a:solidFill>
            </a:endParaRPr>
          </a:p>
          <a:p>
            <a:pPr marL="457200" marR="0" lvl="0" indent="-381000" algn="l" rtl="0">
              <a:lnSpc>
                <a:spcPct val="100000"/>
              </a:lnSpc>
              <a:spcBef>
                <a:spcPts val="0"/>
              </a:spcBef>
              <a:spcAft>
                <a:spcPts val="0"/>
              </a:spcAft>
              <a:buClr>
                <a:schemeClr val="dk1"/>
              </a:buClr>
              <a:buSzPct val="100000"/>
              <a:buAutoNum type="arabicParenR"/>
            </a:pPr>
            <a:r>
              <a:rPr lang="en" sz="2400" dirty="0" smtClean="0">
                <a:solidFill>
                  <a:schemeClr val="dk1"/>
                </a:solidFill>
              </a:rPr>
              <a:t>How </a:t>
            </a:r>
            <a:r>
              <a:rPr lang="en" sz="2400" dirty="0">
                <a:solidFill>
                  <a:schemeClr val="dk1"/>
                </a:solidFill>
              </a:rPr>
              <a:t>do you see librarians putting </a:t>
            </a:r>
            <a:r>
              <a:rPr lang="en-US" sz="2400" dirty="0" smtClean="0">
                <a:solidFill>
                  <a:schemeClr val="dk1"/>
                </a:solidFill>
              </a:rPr>
              <a:t>your </a:t>
            </a:r>
            <a:r>
              <a:rPr lang="en" sz="2400" dirty="0" smtClean="0">
                <a:solidFill>
                  <a:schemeClr val="dk1"/>
                </a:solidFill>
              </a:rPr>
              <a:t>idea </a:t>
            </a:r>
            <a:r>
              <a:rPr lang="en" sz="2400" dirty="0">
                <a:solidFill>
                  <a:schemeClr val="dk1"/>
                </a:solidFill>
              </a:rPr>
              <a:t>to work in the community?</a:t>
            </a:r>
          </a:p>
          <a:p>
            <a:pPr marL="342900" marR="0" lvl="0" indent="-342900" algn="l" rtl="0">
              <a:lnSpc>
                <a:spcPct val="150000"/>
              </a:lnSpc>
              <a:spcBef>
                <a:spcPts val="0"/>
              </a:spcBef>
              <a:spcAft>
                <a:spcPts val="0"/>
              </a:spcAft>
              <a:buClr>
                <a:srgbClr val="000000"/>
              </a:buClr>
              <a:buSzPct val="25000"/>
              <a:buFont typeface="Arial"/>
              <a:buNone/>
            </a:pPr>
            <a:endParaRPr sz="2000" dirty="0">
              <a:solidFill>
                <a:schemeClr val="dk1"/>
              </a:solidFill>
            </a:endParaRPr>
          </a:p>
          <a:p>
            <a:pPr marL="342900" marR="0" lvl="0" indent="-342900" algn="r" rtl="0">
              <a:lnSpc>
                <a:spcPct val="115000"/>
              </a:lnSpc>
              <a:spcBef>
                <a:spcPts val="0"/>
              </a:spcBef>
              <a:spcAft>
                <a:spcPts val="0"/>
              </a:spcAft>
              <a:buClr>
                <a:srgbClr val="000000"/>
              </a:buClr>
              <a:buSzPct val="25000"/>
              <a:buFont typeface="Arial"/>
              <a:buNone/>
            </a:pPr>
            <a:r>
              <a:rPr lang="en" sz="1400" b="0" i="0" u="none" strike="noStrike" cap="none" dirty="0">
                <a:solidFill>
                  <a:schemeClr val="dk1"/>
                </a:solidFill>
                <a:latin typeface="Arial"/>
                <a:ea typeface="Arial"/>
                <a:cs typeface="Arial"/>
                <a:sym typeface="Arial"/>
              </a:rPr>
              <a:t/>
            </a:r>
            <a:br>
              <a:rPr lang="en" sz="1400" b="0" i="0" u="none" strike="noStrike" cap="none" dirty="0">
                <a:solidFill>
                  <a:schemeClr val="dk1"/>
                </a:solidFill>
                <a:latin typeface="Arial"/>
                <a:ea typeface="Arial"/>
                <a:cs typeface="Arial"/>
                <a:sym typeface="Arial"/>
              </a:rPr>
            </a:br>
            <a:endParaRPr lang="en" sz="1400" b="0" i="0" u="none" strike="noStrike" cap="none" dirty="0">
              <a:solidFill>
                <a:schemeClr val="dk1"/>
              </a:solidFill>
              <a:latin typeface="Arial"/>
              <a:ea typeface="Arial"/>
              <a:cs typeface="Arial"/>
              <a:sym typeface="Arial"/>
            </a:endParaRPr>
          </a:p>
        </p:txBody>
      </p:sp>
      <p:sp>
        <p:nvSpPr>
          <p:cNvPr id="386" name="Shape 386"/>
          <p:cNvSpPr txBox="1"/>
          <p:nvPr/>
        </p:nvSpPr>
        <p:spPr>
          <a:xfrm>
            <a:off x="6867525" y="4894658"/>
            <a:ext cx="2046299" cy="183299"/>
          </a:xfrm>
          <a:prstGeom prst="rect">
            <a:avLst/>
          </a:prstGeom>
          <a:noFill/>
          <a:ln>
            <a:noFill/>
          </a:ln>
        </p:spPr>
        <p:txBody>
          <a:bodyPr lIns="90000" tIns="46800" rIns="90000" bIns="46800" anchor="t" anchorCtr="0">
            <a:noAutofit/>
          </a:bodyPr>
          <a:lstStyle/>
          <a:p>
            <a:pPr marL="0" marR="0" lvl="0" indent="0" algn="l" rtl="0">
              <a:lnSpc>
                <a:spcPct val="100000"/>
              </a:lnSpc>
              <a:spcBef>
                <a:spcPts val="0"/>
              </a:spcBef>
              <a:spcAft>
                <a:spcPts val="0"/>
              </a:spcAft>
              <a:buClr>
                <a:srgbClr val="516DAD"/>
              </a:buClr>
              <a:buSzPct val="25000"/>
              <a:buFont typeface="Calibri"/>
              <a:buNone/>
            </a:pPr>
            <a:r>
              <a:rPr lang="en" sz="1000" b="1" i="0" u="none" strike="noStrike" cap="none">
                <a:solidFill>
                  <a:srgbClr val="516DAD"/>
                </a:solidFill>
                <a:latin typeface="Calibri"/>
                <a:ea typeface="Calibri"/>
                <a:cs typeface="Calibri"/>
                <a:sym typeface="Calibri"/>
              </a:rPr>
              <a:t>Building voter support for libraries</a:t>
            </a:r>
          </a:p>
        </p:txBody>
      </p:sp>
      <p:pic>
        <p:nvPicPr>
          <p:cNvPr id="387" name="Shape 387"/>
          <p:cNvPicPr preferRelativeResize="0"/>
          <p:nvPr/>
        </p:nvPicPr>
        <p:blipFill>
          <a:blip r:embed="rId3">
            <a:alphaModFix/>
          </a:blip>
          <a:stretch>
            <a:fillRect/>
          </a:stretch>
        </p:blipFill>
        <p:spPr>
          <a:xfrm>
            <a:off x="6528405" y="4516931"/>
            <a:ext cx="1698750" cy="43486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Shape 392"/>
          <p:cNvSpPr txBox="1">
            <a:spLocks noGrp="1"/>
          </p:cNvSpPr>
          <p:nvPr>
            <p:ph type="title"/>
          </p:nvPr>
        </p:nvSpPr>
        <p:spPr>
          <a:xfrm>
            <a:off x="457200" y="205977"/>
            <a:ext cx="8228100" cy="856200"/>
          </a:xfrm>
          <a:prstGeom prst="rect">
            <a:avLst/>
          </a:prstGeom>
        </p:spPr>
        <p:txBody>
          <a:bodyPr lIns="91425" tIns="91425" rIns="91425" bIns="91425" anchor="ctr" anchorCtr="0">
            <a:noAutofit/>
          </a:bodyPr>
          <a:lstStyle/>
          <a:p>
            <a:pPr marL="0" lvl="0" indent="0" algn="l" rtl="0">
              <a:spcBef>
                <a:spcPts val="0"/>
              </a:spcBef>
              <a:buNone/>
            </a:pPr>
            <a:r>
              <a:rPr lang="en" sz="3000">
                <a:latin typeface="Arial"/>
                <a:ea typeface="Arial"/>
                <a:cs typeface="Arial"/>
                <a:sym typeface="Arial"/>
              </a:rPr>
              <a:t>Keep it Relevant</a:t>
            </a:r>
          </a:p>
        </p:txBody>
      </p:sp>
      <p:pic>
        <p:nvPicPr>
          <p:cNvPr id="393" name="Shape 393" descr="Democratic presidential hopeful Sen. Barack Obama, D-Ill., speaks during a &quot;meet the candidate&quot; event with local residents, Friday, Oct. 5, 2007, in New Hampton, Iowa.  (AP Photo/Charlie Neibergall)"/>
          <p:cNvPicPr preferRelativeResize="0"/>
          <p:nvPr/>
        </p:nvPicPr>
        <p:blipFill rotWithShape="1">
          <a:blip r:embed="rId3">
            <a:alphaModFix/>
          </a:blip>
          <a:srcRect l="5341" r="35765" b="2343"/>
          <a:stretch/>
        </p:blipFill>
        <p:spPr>
          <a:xfrm>
            <a:off x="539075" y="1350650"/>
            <a:ext cx="3421700" cy="3134825"/>
          </a:xfrm>
          <a:prstGeom prst="rect">
            <a:avLst/>
          </a:prstGeom>
          <a:noFill/>
          <a:ln>
            <a:noFill/>
          </a:ln>
        </p:spPr>
      </p:pic>
      <p:pic>
        <p:nvPicPr>
          <p:cNvPr id="394" name="Shape 394" descr="Obama Michigan Auto plant.jpg"/>
          <p:cNvPicPr preferRelativeResize="0"/>
          <p:nvPr/>
        </p:nvPicPr>
        <p:blipFill>
          <a:blip r:embed="rId4">
            <a:alphaModFix/>
          </a:blip>
          <a:stretch>
            <a:fillRect/>
          </a:stretch>
        </p:blipFill>
        <p:spPr>
          <a:xfrm>
            <a:off x="4463691" y="1350649"/>
            <a:ext cx="4274583" cy="320992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Shape 406"/>
          <p:cNvSpPr txBox="1">
            <a:spLocks noGrp="1"/>
          </p:cNvSpPr>
          <p:nvPr>
            <p:ph type="ctrTitle"/>
          </p:nvPr>
        </p:nvSpPr>
        <p:spPr>
          <a:xfrm>
            <a:off x="311708" y="744575"/>
            <a:ext cx="8520600" cy="2052600"/>
          </a:xfrm>
          <a:prstGeom prst="rect">
            <a:avLst/>
          </a:prstGeom>
          <a:noFill/>
          <a:ln>
            <a:noFill/>
          </a:ln>
        </p:spPr>
        <p:txBody>
          <a:bodyPr lIns="91425" tIns="91425" rIns="91425" bIns="91425" anchor="b" anchorCtr="0">
            <a:noAutofit/>
          </a:bodyPr>
          <a:lstStyle/>
          <a:p>
            <a:pPr marL="0" marR="0" lvl="0" indent="304800" algn="ctr" rtl="0">
              <a:lnSpc>
                <a:spcPct val="100000"/>
              </a:lnSpc>
              <a:spcBef>
                <a:spcPts val="0"/>
              </a:spcBef>
              <a:spcAft>
                <a:spcPts val="0"/>
              </a:spcAft>
              <a:buClr>
                <a:schemeClr val="dk1"/>
              </a:buClr>
              <a:buSzPct val="25000"/>
              <a:buFont typeface="Arial"/>
              <a:buNone/>
            </a:pPr>
            <a:r>
              <a:rPr lang="en" sz="4800" b="1"/>
              <a:t>Extending Your Influence</a:t>
            </a:r>
          </a:p>
        </p:txBody>
      </p:sp>
      <p:sp>
        <p:nvSpPr>
          <p:cNvPr id="407" name="Shape 407"/>
          <p:cNvSpPr txBox="1"/>
          <p:nvPr/>
        </p:nvSpPr>
        <p:spPr>
          <a:xfrm>
            <a:off x="0" y="0"/>
            <a:ext cx="3000000" cy="2250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r>
              <a:rPr lang="en" sz="1400" b="0" i="0" u="none" strike="noStrike" cap="none">
                <a:solidFill>
                  <a:srgbClr val="000000"/>
                </a:solidFill>
                <a:latin typeface="Arial"/>
                <a:ea typeface="Arial"/>
                <a:cs typeface="Arial"/>
                <a:sym typeface="Arial"/>
              </a:rPr>
              <a:t> </a:t>
            </a:r>
          </a:p>
        </p:txBody>
      </p:sp>
      <p:sp>
        <p:nvSpPr>
          <p:cNvPr id="408" name="Shape 408"/>
          <p:cNvSpPr txBox="1"/>
          <p:nvPr/>
        </p:nvSpPr>
        <p:spPr>
          <a:xfrm>
            <a:off x="6867525" y="4894658"/>
            <a:ext cx="2046300" cy="183300"/>
          </a:xfrm>
          <a:prstGeom prst="rect">
            <a:avLst/>
          </a:prstGeom>
          <a:noFill/>
          <a:ln>
            <a:noFill/>
          </a:ln>
        </p:spPr>
        <p:txBody>
          <a:bodyPr lIns="90000" tIns="46800" rIns="90000" bIns="46800" anchor="t" anchorCtr="0">
            <a:noAutofit/>
          </a:bodyPr>
          <a:lstStyle/>
          <a:p>
            <a:pPr marL="0" marR="0" lvl="0" indent="0" algn="l" rtl="0">
              <a:lnSpc>
                <a:spcPct val="100000"/>
              </a:lnSpc>
              <a:spcBef>
                <a:spcPts val="0"/>
              </a:spcBef>
              <a:spcAft>
                <a:spcPts val="0"/>
              </a:spcAft>
              <a:buClr>
                <a:srgbClr val="516DAD"/>
              </a:buClr>
              <a:buSzPct val="25000"/>
              <a:buFont typeface="Calibri"/>
              <a:buNone/>
            </a:pPr>
            <a:r>
              <a:rPr lang="en" sz="1000" b="1" i="0" u="none" strike="noStrike" cap="none">
                <a:solidFill>
                  <a:srgbClr val="516DAD"/>
                </a:solidFill>
                <a:latin typeface="Calibri"/>
                <a:ea typeface="Calibri"/>
                <a:cs typeface="Calibri"/>
                <a:sym typeface="Calibri"/>
              </a:rPr>
              <a:t>Building voter support for libraries</a:t>
            </a:r>
          </a:p>
        </p:txBody>
      </p:sp>
      <p:pic>
        <p:nvPicPr>
          <p:cNvPr id="409" name="Shape 409"/>
          <p:cNvPicPr preferRelativeResize="0"/>
          <p:nvPr/>
        </p:nvPicPr>
        <p:blipFill>
          <a:blip r:embed="rId3">
            <a:alphaModFix/>
          </a:blip>
          <a:stretch>
            <a:fillRect/>
          </a:stretch>
        </p:blipFill>
        <p:spPr>
          <a:xfrm>
            <a:off x="6528405" y="4516931"/>
            <a:ext cx="1698750" cy="434868"/>
          </a:xfrm>
          <a:prstGeom prst="rect">
            <a:avLst/>
          </a:prstGeom>
          <a:noFill/>
          <a:ln>
            <a:noFill/>
          </a:ln>
        </p:spPr>
      </p:pic>
      <p:sp>
        <p:nvSpPr>
          <p:cNvPr id="410" name="Shape 410"/>
          <p:cNvSpPr txBox="1"/>
          <p:nvPr/>
        </p:nvSpPr>
        <p:spPr>
          <a:xfrm>
            <a:off x="426650" y="4515375"/>
            <a:ext cx="2666700" cy="414900"/>
          </a:xfrm>
          <a:prstGeom prst="rect">
            <a:avLst/>
          </a:prstGeom>
          <a:noFill/>
          <a:ln>
            <a:noFill/>
          </a:ln>
        </p:spPr>
        <p:txBody>
          <a:bodyPr lIns="91425" tIns="91425" rIns="91425" bIns="91425" anchor="t" anchorCtr="0">
            <a:noAutofit/>
          </a:bodyPr>
          <a:lstStyle/>
          <a:p>
            <a:pPr lvl="0" rtl="0">
              <a:spcBef>
                <a:spcPts val="0"/>
              </a:spcBef>
              <a:buNone/>
            </a:pPr>
            <a:r>
              <a:rPr lang="en">
                <a:solidFill>
                  <a:srgbClr val="1155CC"/>
                </a:solidFill>
              </a:rPr>
              <a:t>@everylibrary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p:nvPr/>
        </p:nvSpPr>
        <p:spPr>
          <a:xfrm>
            <a:off x="457200" y="1200150"/>
            <a:ext cx="8229600" cy="3394500"/>
          </a:xfrm>
          <a:prstGeom prst="rect">
            <a:avLst/>
          </a:prstGeom>
          <a:noFill/>
          <a:ln>
            <a:noFill/>
          </a:ln>
        </p:spPr>
        <p:txBody>
          <a:bodyPr lIns="91425" tIns="45700" rIns="91425" bIns="45700" anchor="t" anchorCtr="0">
            <a:noAutofit/>
          </a:bodyPr>
          <a:lstStyle/>
          <a:p>
            <a:pPr marL="1587" marR="0" lvl="0" indent="341312" algn="l" rtl="0">
              <a:lnSpc>
                <a:spcPct val="100000"/>
              </a:lnSpc>
              <a:spcBef>
                <a:spcPts val="800"/>
              </a:spcBef>
              <a:spcAft>
                <a:spcPts val="0"/>
              </a:spcAft>
              <a:buClr>
                <a:srgbClr val="000000"/>
              </a:buClr>
              <a:buSzPct val="25000"/>
              <a:buFont typeface="Calibri"/>
              <a:buNone/>
            </a:pPr>
            <a:r>
              <a:rPr lang="en" sz="3200" b="0" i="0" u="none" strike="noStrike" cap="none">
                <a:solidFill>
                  <a:srgbClr val="000000"/>
                </a:solidFill>
                <a:latin typeface="Calibri"/>
                <a:ea typeface="Calibri"/>
                <a:cs typeface="Calibri"/>
                <a:sym typeface="Calibri"/>
              </a:rPr>
              <a:t> </a:t>
            </a:r>
          </a:p>
        </p:txBody>
      </p:sp>
      <p:pic>
        <p:nvPicPr>
          <p:cNvPr id="169" name="Shape 169" descr="Business Development and Job Training by Luis Prado (Orange) - Low Res.jpg"/>
          <p:cNvPicPr preferRelativeResize="0"/>
          <p:nvPr/>
        </p:nvPicPr>
        <p:blipFill rotWithShape="1">
          <a:blip r:embed="rId3">
            <a:alphaModFix/>
          </a:blip>
          <a:srcRect/>
          <a:stretch/>
        </p:blipFill>
        <p:spPr>
          <a:xfrm>
            <a:off x="738326" y="490676"/>
            <a:ext cx="4162150" cy="4162150"/>
          </a:xfrm>
          <a:prstGeom prst="rect">
            <a:avLst/>
          </a:prstGeom>
          <a:noFill/>
          <a:ln>
            <a:noFill/>
          </a:ln>
        </p:spPr>
      </p:pic>
      <p:sp>
        <p:nvSpPr>
          <p:cNvPr id="170" name="Shape 170"/>
          <p:cNvSpPr txBox="1"/>
          <p:nvPr/>
        </p:nvSpPr>
        <p:spPr>
          <a:xfrm>
            <a:off x="5274550" y="938912"/>
            <a:ext cx="3505499" cy="4162200"/>
          </a:xfrm>
          <a:prstGeom prst="rect">
            <a:avLst/>
          </a:prstGeom>
          <a:noFill/>
          <a:ln>
            <a:noFill/>
          </a:ln>
        </p:spPr>
        <p:txBody>
          <a:bodyPr lIns="91425" tIns="91425" rIns="91425" bIns="91425" anchor="t" anchorCtr="0">
            <a:noAutofit/>
          </a:bodyPr>
          <a:lstStyle/>
          <a:p>
            <a:pPr marL="457200" lvl="0" indent="-342900" rtl="0">
              <a:spcBef>
                <a:spcPts val="0"/>
              </a:spcBef>
              <a:buSzPct val="100000"/>
              <a:buChar char="●"/>
            </a:pPr>
            <a:r>
              <a:rPr lang="en" sz="1800"/>
              <a:t>First Nationwide PAC for Libraries</a:t>
            </a:r>
          </a:p>
          <a:p>
            <a:pPr lvl="0" rtl="0">
              <a:spcBef>
                <a:spcPts val="0"/>
              </a:spcBef>
              <a:buNone/>
            </a:pPr>
            <a:endParaRPr sz="1800" dirty="0"/>
          </a:p>
          <a:p>
            <a:pPr marL="457200" lvl="0" indent="-342900" rtl="0">
              <a:spcBef>
                <a:spcPts val="0"/>
              </a:spcBef>
              <a:buSzPct val="100000"/>
              <a:buChar char="●"/>
            </a:pPr>
            <a:r>
              <a:rPr lang="en" sz="1800" dirty="0"/>
              <a:t>Set up as a c4 rather than </a:t>
            </a:r>
            <a:br>
              <a:rPr lang="en" sz="1800" dirty="0"/>
            </a:br>
            <a:r>
              <a:rPr lang="en" sz="1800" dirty="0"/>
              <a:t>a c3</a:t>
            </a:r>
          </a:p>
          <a:p>
            <a:pPr lvl="0" rtl="0">
              <a:spcBef>
                <a:spcPts val="0"/>
              </a:spcBef>
              <a:buNone/>
            </a:pPr>
            <a:endParaRPr sz="1800" dirty="0"/>
          </a:p>
          <a:p>
            <a:pPr marL="457200" lvl="0" indent="-342900" rtl="0">
              <a:spcBef>
                <a:spcPts val="0"/>
              </a:spcBef>
              <a:buSzPct val="100000"/>
              <a:buChar char="●"/>
            </a:pPr>
            <a:r>
              <a:rPr lang="en" sz="1800" dirty="0"/>
              <a:t>61 Campaigns to date </a:t>
            </a:r>
          </a:p>
          <a:p>
            <a:pPr lvl="0" indent="457200" rtl="0">
              <a:spcBef>
                <a:spcPts val="0"/>
              </a:spcBef>
              <a:buNone/>
            </a:pPr>
            <a:r>
              <a:rPr lang="en" sz="1800" dirty="0"/>
              <a:t>41 wins</a:t>
            </a:r>
          </a:p>
          <a:p>
            <a:pPr lvl="0" rtl="0">
              <a:spcBef>
                <a:spcPts val="0"/>
              </a:spcBef>
              <a:buNone/>
            </a:pPr>
            <a:endParaRPr sz="1800" dirty="0"/>
          </a:p>
          <a:p>
            <a:pPr marL="457200" lvl="0" indent="-342900" rtl="0">
              <a:spcBef>
                <a:spcPts val="0"/>
              </a:spcBef>
              <a:buSzPct val="100000"/>
              <a:buChar char="●"/>
            </a:pPr>
            <a:r>
              <a:rPr lang="en" sz="1800" dirty="0"/>
              <a:t>$210+ million in stable tax funding</a:t>
            </a:r>
          </a:p>
          <a:p>
            <a:pPr lvl="0" rtl="0">
              <a:spcBef>
                <a:spcPts val="0"/>
              </a:spcBef>
              <a:buNone/>
            </a:pPr>
            <a:endParaRPr sz="1800" dirty="0"/>
          </a:p>
          <a:p>
            <a:pPr marL="457200" lvl="0" indent="-342900" rtl="0">
              <a:spcBef>
                <a:spcPts val="0"/>
              </a:spcBef>
              <a:buSzPct val="100000"/>
              <a:buChar char="●"/>
            </a:pPr>
            <a:r>
              <a:rPr lang="en" sz="1800" dirty="0"/>
              <a:t>Pro Bono Approach</a:t>
            </a:r>
          </a:p>
          <a:p>
            <a:pPr lvl="0">
              <a:spcBef>
                <a:spcPts val="0"/>
              </a:spcBef>
              <a:buNone/>
            </a:pPr>
            <a:endParaRPr sz="1800" dirty="0"/>
          </a:p>
        </p:txBody>
      </p:sp>
      <p:pic>
        <p:nvPicPr>
          <p:cNvPr id="5" name="Shape 179"/>
          <p:cNvPicPr preferRelativeResize="0"/>
          <p:nvPr/>
        </p:nvPicPr>
        <p:blipFill>
          <a:blip r:embed="rId4">
            <a:alphaModFix/>
          </a:blip>
          <a:stretch>
            <a:fillRect/>
          </a:stretch>
        </p:blipFill>
        <p:spPr>
          <a:xfrm>
            <a:off x="5782237" y="179294"/>
            <a:ext cx="2644588" cy="70144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Shape 418"/>
          <p:cNvSpPr txBox="1"/>
          <p:nvPr/>
        </p:nvSpPr>
        <p:spPr>
          <a:xfrm>
            <a:off x="457200" y="1200150"/>
            <a:ext cx="8229600" cy="3394500"/>
          </a:xfrm>
          <a:prstGeom prst="rect">
            <a:avLst/>
          </a:prstGeom>
          <a:noFill/>
          <a:ln>
            <a:noFill/>
          </a:ln>
        </p:spPr>
        <p:txBody>
          <a:bodyPr lIns="91425" tIns="45700" rIns="91425" bIns="45700" anchor="t" anchorCtr="0">
            <a:noAutofit/>
          </a:bodyPr>
          <a:lstStyle/>
          <a:p>
            <a:pPr marL="1587" marR="0" lvl="0" indent="341312" algn="l" rtl="0">
              <a:lnSpc>
                <a:spcPct val="100000"/>
              </a:lnSpc>
              <a:spcBef>
                <a:spcPts val="800"/>
              </a:spcBef>
              <a:spcAft>
                <a:spcPts val="0"/>
              </a:spcAft>
              <a:buClr>
                <a:srgbClr val="000000"/>
              </a:buClr>
              <a:buSzPct val="25000"/>
              <a:buFont typeface="Calibri"/>
              <a:buNone/>
            </a:pPr>
            <a:r>
              <a:rPr lang="en" sz="3200" b="0" i="0" u="none" strike="noStrike" cap="none">
                <a:solidFill>
                  <a:srgbClr val="000000"/>
                </a:solidFill>
                <a:latin typeface="Calibri"/>
                <a:ea typeface="Calibri"/>
                <a:cs typeface="Calibri"/>
                <a:sym typeface="Calibri"/>
              </a:rPr>
              <a:t> </a:t>
            </a:r>
          </a:p>
        </p:txBody>
      </p:sp>
      <p:sp>
        <p:nvSpPr>
          <p:cNvPr id="419" name="Shape 419"/>
          <p:cNvSpPr txBox="1"/>
          <p:nvPr/>
        </p:nvSpPr>
        <p:spPr>
          <a:xfrm>
            <a:off x="5579350" y="490675"/>
            <a:ext cx="3505500" cy="4162200"/>
          </a:xfrm>
          <a:prstGeom prst="rect">
            <a:avLst/>
          </a:prstGeom>
          <a:noFill/>
          <a:ln>
            <a:noFill/>
          </a:ln>
        </p:spPr>
        <p:txBody>
          <a:bodyPr lIns="91425" tIns="91425" rIns="91425" bIns="91425" anchor="t" anchorCtr="0">
            <a:noAutofit/>
          </a:bodyPr>
          <a:lstStyle/>
          <a:p>
            <a:pPr lvl="0" rtl="0">
              <a:spcBef>
                <a:spcPts val="0"/>
              </a:spcBef>
              <a:buNone/>
            </a:pPr>
            <a:endParaRPr sz="3600"/>
          </a:p>
          <a:p>
            <a:pPr lvl="0" rtl="0">
              <a:spcBef>
                <a:spcPts val="0"/>
              </a:spcBef>
              <a:buNone/>
            </a:pPr>
            <a:endParaRPr sz="3600"/>
          </a:p>
          <a:p>
            <a:pPr lvl="0" rtl="0">
              <a:spcBef>
                <a:spcPts val="0"/>
              </a:spcBef>
              <a:buNone/>
            </a:pPr>
            <a:r>
              <a:rPr lang="en" sz="3600"/>
              <a:t>All Issues </a:t>
            </a:r>
          </a:p>
          <a:p>
            <a:pPr lvl="0" rtl="0">
              <a:spcBef>
                <a:spcPts val="0"/>
              </a:spcBef>
              <a:buNone/>
            </a:pPr>
            <a:r>
              <a:rPr lang="en" sz="3600"/>
              <a:t>are won by </a:t>
            </a:r>
          </a:p>
          <a:p>
            <a:pPr lvl="0" rtl="0">
              <a:spcBef>
                <a:spcPts val="0"/>
              </a:spcBef>
              <a:buNone/>
            </a:pPr>
            <a:r>
              <a:rPr lang="en" sz="3600"/>
              <a:t>Coalitions</a:t>
            </a:r>
          </a:p>
        </p:txBody>
      </p:sp>
      <p:pic>
        <p:nvPicPr>
          <p:cNvPr id="420" name="Shape 420" descr="venndiagram.jpg"/>
          <p:cNvPicPr preferRelativeResize="0"/>
          <p:nvPr/>
        </p:nvPicPr>
        <p:blipFill>
          <a:blip r:embed="rId3">
            <a:alphaModFix/>
          </a:blip>
          <a:stretch>
            <a:fillRect/>
          </a:stretch>
        </p:blipFill>
        <p:spPr>
          <a:xfrm>
            <a:off x="-685799" y="116300"/>
            <a:ext cx="6201924" cy="482572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Shape 425"/>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rtl="0">
              <a:spcBef>
                <a:spcPts val="0"/>
              </a:spcBef>
              <a:buNone/>
            </a:pPr>
            <a:r>
              <a:rPr lang="en" b="1"/>
              <a:t>Extending Your Influence</a:t>
            </a:r>
          </a:p>
        </p:txBody>
      </p:sp>
      <p:sp>
        <p:nvSpPr>
          <p:cNvPr id="426" name="Shape 426"/>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marL="0" lvl="0" indent="0" rtl="0">
              <a:spcBef>
                <a:spcPts val="0"/>
              </a:spcBef>
              <a:buNone/>
            </a:pPr>
            <a:r>
              <a:rPr lang="en">
                <a:solidFill>
                  <a:srgbClr val="000000"/>
                </a:solidFill>
              </a:rPr>
              <a:t>What systems already exist in your community or statewide that align with libraries? Where are your natural partnerships? Who are you regularly frustrated with? </a:t>
            </a:r>
          </a:p>
          <a:p>
            <a:pPr lvl="0" rtl="0">
              <a:spcBef>
                <a:spcPts val="0"/>
              </a:spcBef>
              <a:buNone/>
            </a:pPr>
            <a:r>
              <a:rPr lang="en">
                <a:solidFill>
                  <a:srgbClr val="000000"/>
                </a:solidFill>
              </a:rPr>
              <a:t>State and Local Systems:</a:t>
            </a:r>
          </a:p>
          <a:p>
            <a:pPr marL="0" lvl="0" indent="457200" rtl="0">
              <a:spcBef>
                <a:spcPts val="0"/>
              </a:spcBef>
              <a:buNone/>
            </a:pPr>
            <a:r>
              <a:rPr lang="en" b="1">
                <a:solidFill>
                  <a:srgbClr val="000000"/>
                </a:solidFill>
              </a:rPr>
              <a:t>Boards and Commissions 	</a:t>
            </a:r>
          </a:p>
          <a:p>
            <a:pPr marL="0" lvl="0" indent="457200" rtl="0">
              <a:spcBef>
                <a:spcPts val="0"/>
              </a:spcBef>
              <a:buNone/>
            </a:pPr>
            <a:r>
              <a:rPr lang="en" b="1">
                <a:solidFill>
                  <a:srgbClr val="000000"/>
                </a:solidFill>
              </a:rPr>
              <a:t>Coalitions of Common Cause</a:t>
            </a:r>
          </a:p>
          <a:p>
            <a:pPr marL="0" lvl="0" indent="457200" rtl="0">
              <a:spcBef>
                <a:spcPts val="0"/>
              </a:spcBef>
              <a:buNone/>
            </a:pPr>
            <a:r>
              <a:rPr lang="en" b="1">
                <a:solidFill>
                  <a:srgbClr val="000000"/>
                </a:solidFill>
              </a:rPr>
              <a:t>Coalitions of Common Concern</a:t>
            </a:r>
          </a:p>
          <a:p>
            <a:pPr marL="0" lvl="0" indent="0" rtl="0">
              <a:spcBef>
                <a:spcPts val="0"/>
              </a:spcBef>
              <a:buNone/>
            </a:pPr>
            <a:endParaRPr>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Shape 431"/>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rtl="0">
              <a:spcBef>
                <a:spcPts val="0"/>
              </a:spcBef>
              <a:buNone/>
            </a:pPr>
            <a:r>
              <a:rPr lang="en" b="1"/>
              <a:t>What Coalitions are Right for You?</a:t>
            </a:r>
          </a:p>
        </p:txBody>
      </p:sp>
      <p:sp>
        <p:nvSpPr>
          <p:cNvPr id="432" name="Shape 432"/>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marL="457200" lvl="0" indent="0" rtl="0">
              <a:spcBef>
                <a:spcPts val="0"/>
              </a:spcBef>
              <a:buNone/>
            </a:pPr>
            <a:r>
              <a:rPr lang="en">
                <a:solidFill>
                  <a:srgbClr val="000000"/>
                </a:solidFill>
              </a:rPr>
              <a:t>Economic Development</a:t>
            </a:r>
          </a:p>
          <a:p>
            <a:pPr marL="457200" lvl="0" indent="0" rtl="0">
              <a:spcBef>
                <a:spcPts val="0"/>
              </a:spcBef>
              <a:buNone/>
            </a:pPr>
            <a:r>
              <a:rPr lang="en">
                <a:solidFill>
                  <a:srgbClr val="000000"/>
                </a:solidFill>
              </a:rPr>
              <a:t>Early Literacy and Early Childhood</a:t>
            </a:r>
          </a:p>
          <a:p>
            <a:pPr marL="457200" lvl="0" indent="0" rtl="0">
              <a:spcBef>
                <a:spcPts val="0"/>
              </a:spcBef>
              <a:buNone/>
            </a:pPr>
            <a:r>
              <a:rPr lang="en">
                <a:solidFill>
                  <a:srgbClr val="000000"/>
                </a:solidFill>
              </a:rPr>
              <a:t>Grade Level Reading</a:t>
            </a:r>
          </a:p>
          <a:p>
            <a:pPr marL="457200" lvl="0" indent="0" rtl="0">
              <a:spcBef>
                <a:spcPts val="0"/>
              </a:spcBef>
              <a:buNone/>
            </a:pPr>
            <a:r>
              <a:rPr lang="en">
                <a:solidFill>
                  <a:srgbClr val="000000"/>
                </a:solidFill>
              </a:rPr>
              <a:t>Housing and Food Security</a:t>
            </a:r>
          </a:p>
          <a:p>
            <a:pPr marL="457200" lvl="0" indent="0" rtl="0">
              <a:spcBef>
                <a:spcPts val="0"/>
              </a:spcBef>
              <a:buNone/>
            </a:pPr>
            <a:r>
              <a:rPr lang="en">
                <a:solidFill>
                  <a:srgbClr val="000000"/>
                </a:solidFill>
              </a:rPr>
              <a:t>Immigration</a:t>
            </a:r>
          </a:p>
          <a:p>
            <a:pPr marL="457200" lvl="0" indent="0" rtl="0">
              <a:spcBef>
                <a:spcPts val="0"/>
              </a:spcBef>
              <a:buNone/>
            </a:pPr>
            <a:r>
              <a:rPr lang="en">
                <a:solidFill>
                  <a:srgbClr val="000000"/>
                </a:solidFill>
              </a:rPr>
              <a:t>Safety and Violence </a:t>
            </a:r>
          </a:p>
          <a:p>
            <a:pPr lvl="0" rtl="0">
              <a:spcBef>
                <a:spcPts val="0"/>
              </a:spcBef>
              <a:buNone/>
            </a:pPr>
            <a:endParaRPr>
              <a:solidFill>
                <a:srgbClr val="000000"/>
              </a:solidFill>
            </a:endParaRPr>
          </a:p>
          <a:p>
            <a:pPr lvl="0" rtl="0">
              <a:spcBef>
                <a:spcPts val="0"/>
              </a:spcBef>
              <a:buNone/>
            </a:pPr>
            <a:r>
              <a:rPr lang="en">
                <a:solidFill>
                  <a:srgbClr val="000000"/>
                </a:solidFill>
              </a:rPr>
              <a:t>	</a:t>
            </a:r>
          </a:p>
          <a:p>
            <a:pPr lvl="0" rtl="0">
              <a:spcBef>
                <a:spcPts val="0"/>
              </a:spcBef>
              <a:buNone/>
            </a:pPr>
            <a:endParaRPr>
              <a:solidFill>
                <a:srgbClr val="000000"/>
              </a:solidFill>
            </a:endParaRPr>
          </a:p>
        </p:txBody>
      </p:sp>
      <p:pic>
        <p:nvPicPr>
          <p:cNvPr id="433" name="Shape 433" descr="charity-vector-illustration_istock.gif"/>
          <p:cNvPicPr preferRelativeResize="0"/>
          <p:nvPr/>
        </p:nvPicPr>
        <p:blipFill>
          <a:blip r:embed="rId3">
            <a:alphaModFix/>
          </a:blip>
          <a:stretch>
            <a:fillRect/>
          </a:stretch>
        </p:blipFill>
        <p:spPr>
          <a:xfrm>
            <a:off x="5547750" y="1462875"/>
            <a:ext cx="3284550" cy="32845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Shape 438"/>
          <p:cNvSpPr txBox="1">
            <a:spLocks noGrp="1"/>
          </p:cNvSpPr>
          <p:nvPr>
            <p:ph type="ctrTitle"/>
          </p:nvPr>
        </p:nvSpPr>
        <p:spPr>
          <a:xfrm>
            <a:off x="311708" y="973175"/>
            <a:ext cx="8520600" cy="2052600"/>
          </a:xfrm>
          <a:prstGeom prst="rect">
            <a:avLst/>
          </a:prstGeom>
        </p:spPr>
        <p:txBody>
          <a:bodyPr lIns="91425" tIns="91425" rIns="91425" bIns="91425" anchor="b" anchorCtr="0">
            <a:noAutofit/>
          </a:bodyPr>
          <a:lstStyle/>
          <a:p>
            <a:pPr marL="0" marR="0" lvl="0" indent="304800" algn="ctr" rtl="0">
              <a:lnSpc>
                <a:spcPct val="100000"/>
              </a:lnSpc>
              <a:spcBef>
                <a:spcPts val="0"/>
              </a:spcBef>
              <a:spcAft>
                <a:spcPts val="0"/>
              </a:spcAft>
              <a:buNone/>
            </a:pPr>
            <a:r>
              <a:rPr lang="en" sz="4200" b="1"/>
              <a:t>Making a New Ask</a:t>
            </a:r>
          </a:p>
        </p:txBody>
      </p:sp>
      <p:sp>
        <p:nvSpPr>
          <p:cNvPr id="439" name="Shape 439"/>
          <p:cNvSpPr txBox="1"/>
          <p:nvPr/>
        </p:nvSpPr>
        <p:spPr>
          <a:xfrm>
            <a:off x="6867525" y="4894658"/>
            <a:ext cx="2046300" cy="183300"/>
          </a:xfrm>
          <a:prstGeom prst="rect">
            <a:avLst/>
          </a:prstGeom>
          <a:noFill/>
          <a:ln>
            <a:noFill/>
          </a:ln>
        </p:spPr>
        <p:txBody>
          <a:bodyPr lIns="90000" tIns="46800" rIns="90000" bIns="46800" anchor="t" anchorCtr="0">
            <a:noAutofit/>
          </a:bodyPr>
          <a:lstStyle/>
          <a:p>
            <a:pPr marL="0" marR="0" lvl="0" indent="0" algn="l" rtl="0">
              <a:lnSpc>
                <a:spcPct val="100000"/>
              </a:lnSpc>
              <a:spcBef>
                <a:spcPts val="0"/>
              </a:spcBef>
              <a:spcAft>
                <a:spcPts val="0"/>
              </a:spcAft>
              <a:buClr>
                <a:srgbClr val="516DAD"/>
              </a:buClr>
              <a:buSzPct val="25000"/>
              <a:buFont typeface="Calibri"/>
              <a:buNone/>
            </a:pPr>
            <a:r>
              <a:rPr lang="en" sz="1000" b="1" i="0" u="none" strike="noStrike" cap="none">
                <a:solidFill>
                  <a:srgbClr val="516DAD"/>
                </a:solidFill>
                <a:latin typeface="Calibri"/>
                <a:ea typeface="Calibri"/>
                <a:cs typeface="Calibri"/>
                <a:sym typeface="Calibri"/>
              </a:rPr>
              <a:t>Building voter support for libraries</a:t>
            </a:r>
          </a:p>
        </p:txBody>
      </p:sp>
      <p:pic>
        <p:nvPicPr>
          <p:cNvPr id="440" name="Shape 440"/>
          <p:cNvPicPr preferRelativeResize="0"/>
          <p:nvPr/>
        </p:nvPicPr>
        <p:blipFill>
          <a:blip r:embed="rId3">
            <a:alphaModFix/>
          </a:blip>
          <a:stretch>
            <a:fillRect/>
          </a:stretch>
        </p:blipFill>
        <p:spPr>
          <a:xfrm>
            <a:off x="6528405" y="4516931"/>
            <a:ext cx="1698750" cy="434868"/>
          </a:xfrm>
          <a:prstGeom prst="rect">
            <a:avLst/>
          </a:prstGeom>
          <a:noFill/>
          <a:ln>
            <a:noFill/>
          </a:ln>
        </p:spPr>
      </p:pic>
      <p:sp>
        <p:nvSpPr>
          <p:cNvPr id="441" name="Shape 441"/>
          <p:cNvSpPr txBox="1"/>
          <p:nvPr/>
        </p:nvSpPr>
        <p:spPr>
          <a:xfrm>
            <a:off x="426650" y="4515375"/>
            <a:ext cx="2666700" cy="414900"/>
          </a:xfrm>
          <a:prstGeom prst="rect">
            <a:avLst/>
          </a:prstGeom>
          <a:noFill/>
          <a:ln>
            <a:noFill/>
          </a:ln>
        </p:spPr>
        <p:txBody>
          <a:bodyPr lIns="91425" tIns="91425" rIns="91425" bIns="91425" anchor="t" anchorCtr="0">
            <a:noAutofit/>
          </a:bodyPr>
          <a:lstStyle/>
          <a:p>
            <a:pPr lvl="0" rtl="0">
              <a:spcBef>
                <a:spcPts val="0"/>
              </a:spcBef>
              <a:buNone/>
            </a:pPr>
            <a:r>
              <a:rPr lang="en">
                <a:solidFill>
                  <a:srgbClr val="1155CC"/>
                </a:solidFill>
              </a:rPr>
              <a:t>@everylibrary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Shape 44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sz="3200" b="1" dirty="0"/>
              <a:t>Making a New Ask</a:t>
            </a:r>
          </a:p>
        </p:txBody>
      </p:sp>
      <p:sp>
        <p:nvSpPr>
          <p:cNvPr id="447" name="Shape 447"/>
          <p:cNvSpPr txBox="1">
            <a:spLocks noGrp="1"/>
          </p:cNvSpPr>
          <p:nvPr>
            <p:ph type="body" idx="1"/>
          </p:nvPr>
        </p:nvSpPr>
        <p:spPr>
          <a:xfrm>
            <a:off x="311700" y="1224190"/>
            <a:ext cx="8520600" cy="3416400"/>
          </a:xfrm>
          <a:prstGeom prst="rect">
            <a:avLst/>
          </a:prstGeom>
        </p:spPr>
        <p:txBody>
          <a:bodyPr lIns="91425" tIns="91425" rIns="91425" bIns="91425" anchor="t" anchorCtr="0">
            <a:noAutofit/>
          </a:bodyPr>
          <a:lstStyle/>
          <a:p>
            <a:pPr marL="457200" lvl="0" indent="-381000" rtl="0">
              <a:lnSpc>
                <a:spcPct val="150000"/>
              </a:lnSpc>
              <a:spcBef>
                <a:spcPts val="0"/>
              </a:spcBef>
              <a:buClr>
                <a:srgbClr val="000000"/>
              </a:buClr>
              <a:buSzPct val="100000"/>
              <a:buAutoNum type="arabicPeriod"/>
            </a:pPr>
            <a:r>
              <a:rPr lang="en" dirty="0">
                <a:solidFill>
                  <a:srgbClr val="000000"/>
                </a:solidFill>
              </a:rPr>
              <a:t>Where does the money come from?</a:t>
            </a:r>
          </a:p>
          <a:p>
            <a:pPr marL="457200" lvl="0" indent="-381000" rtl="0">
              <a:lnSpc>
                <a:spcPct val="150000"/>
              </a:lnSpc>
              <a:spcBef>
                <a:spcPts val="0"/>
              </a:spcBef>
              <a:buClr>
                <a:srgbClr val="000000"/>
              </a:buClr>
              <a:buSzPct val="100000"/>
              <a:buAutoNum type="arabicPeriod"/>
            </a:pPr>
            <a:r>
              <a:rPr lang="en" dirty="0">
                <a:solidFill>
                  <a:srgbClr val="000000"/>
                </a:solidFill>
              </a:rPr>
              <a:t>What are the priorities of my </a:t>
            </a:r>
            <a:r>
              <a:rPr lang="en" dirty="0" smtClean="0">
                <a:solidFill>
                  <a:srgbClr val="000000"/>
                </a:solidFill>
              </a:rPr>
              <a:t>elected</a:t>
            </a:r>
            <a:r>
              <a:rPr lang="en-US" dirty="0" smtClean="0">
                <a:solidFill>
                  <a:srgbClr val="000000"/>
                </a:solidFill>
              </a:rPr>
              <a:t> or appointed</a:t>
            </a:r>
            <a:r>
              <a:rPr lang="en" dirty="0" smtClean="0">
                <a:solidFill>
                  <a:srgbClr val="000000"/>
                </a:solidFill>
              </a:rPr>
              <a:t> </a:t>
            </a:r>
            <a:r>
              <a:rPr lang="en" dirty="0">
                <a:solidFill>
                  <a:srgbClr val="000000"/>
                </a:solidFill>
              </a:rPr>
              <a:t>officials?</a:t>
            </a:r>
          </a:p>
          <a:p>
            <a:pPr marL="457200" lvl="0" indent="-381000" rtl="0">
              <a:lnSpc>
                <a:spcPct val="150000"/>
              </a:lnSpc>
              <a:spcBef>
                <a:spcPts val="0"/>
              </a:spcBef>
              <a:buClr>
                <a:srgbClr val="000000"/>
              </a:buClr>
              <a:buSzPct val="100000"/>
              <a:buAutoNum type="arabicPeriod"/>
            </a:pPr>
            <a:r>
              <a:rPr lang="en" dirty="0">
                <a:solidFill>
                  <a:srgbClr val="000000"/>
                </a:solidFill>
              </a:rPr>
              <a:t>What is “regular order” for the </a:t>
            </a:r>
            <a:r>
              <a:rPr lang="en" dirty="0" smtClean="0">
                <a:solidFill>
                  <a:srgbClr val="000000"/>
                </a:solidFill>
              </a:rPr>
              <a:t>lawmaking</a:t>
            </a:r>
            <a:r>
              <a:rPr lang="en-US" dirty="0" smtClean="0">
                <a:solidFill>
                  <a:srgbClr val="000000"/>
                </a:solidFill>
              </a:rPr>
              <a:t> or rulemaking</a:t>
            </a:r>
            <a:r>
              <a:rPr lang="en" dirty="0" smtClean="0">
                <a:solidFill>
                  <a:srgbClr val="000000"/>
                </a:solidFill>
              </a:rPr>
              <a:t> </a:t>
            </a:r>
            <a:r>
              <a:rPr lang="en" dirty="0">
                <a:solidFill>
                  <a:srgbClr val="000000"/>
                </a:solidFill>
              </a:rPr>
              <a:t>body?</a:t>
            </a:r>
          </a:p>
          <a:p>
            <a:pPr marL="457200" lvl="0" indent="-381000" rtl="0">
              <a:lnSpc>
                <a:spcPct val="150000"/>
              </a:lnSpc>
              <a:spcBef>
                <a:spcPts val="0"/>
              </a:spcBef>
              <a:buClr>
                <a:srgbClr val="000000"/>
              </a:buClr>
              <a:buSzPct val="100000"/>
              <a:buAutoNum type="arabicPeriod"/>
            </a:pPr>
            <a:r>
              <a:rPr lang="en" dirty="0">
                <a:solidFill>
                  <a:srgbClr val="000000"/>
                </a:solidFill>
              </a:rPr>
              <a:t>How can I make this easy for them?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Shape 45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sz="3200" b="1" dirty="0"/>
              <a:t>Understanding Regular Order </a:t>
            </a:r>
          </a:p>
        </p:txBody>
      </p:sp>
      <p:sp>
        <p:nvSpPr>
          <p:cNvPr id="453" name="Shape 453"/>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381000" rtl="0">
              <a:spcBef>
                <a:spcPts val="0"/>
              </a:spcBef>
              <a:buClr>
                <a:srgbClr val="000000"/>
              </a:buClr>
              <a:buSzPct val="100000"/>
              <a:buAutoNum type="romanUcPeriod"/>
            </a:pPr>
            <a:r>
              <a:rPr lang="en" sz="2000" dirty="0">
                <a:solidFill>
                  <a:srgbClr val="000000"/>
                </a:solidFill>
              </a:rPr>
              <a:t>Dates and Statutory Deadlines</a:t>
            </a:r>
          </a:p>
          <a:p>
            <a:pPr marL="457200" lvl="0" indent="-381000" rtl="0">
              <a:spcBef>
                <a:spcPts val="0"/>
              </a:spcBef>
              <a:buClr>
                <a:srgbClr val="000000"/>
              </a:buClr>
              <a:buSzPct val="100000"/>
              <a:buAutoNum type="romanUcPeriod"/>
            </a:pPr>
            <a:r>
              <a:rPr lang="en" sz="2000" dirty="0">
                <a:solidFill>
                  <a:srgbClr val="000000"/>
                </a:solidFill>
              </a:rPr>
              <a:t>Rules and Process for participation </a:t>
            </a:r>
          </a:p>
          <a:p>
            <a:pPr marL="457200" lvl="0" indent="-381000" rtl="0">
              <a:spcBef>
                <a:spcPts val="0"/>
              </a:spcBef>
              <a:buClr>
                <a:srgbClr val="000000"/>
              </a:buClr>
              <a:buSzPct val="100000"/>
              <a:buAutoNum type="romanUcPeriod"/>
            </a:pPr>
            <a:r>
              <a:rPr lang="en" sz="2000" dirty="0">
                <a:solidFill>
                  <a:srgbClr val="000000"/>
                </a:solidFill>
              </a:rPr>
              <a:t>How the </a:t>
            </a:r>
            <a:r>
              <a:rPr lang="en-US" sz="2000" dirty="0" smtClean="0">
                <a:solidFill>
                  <a:srgbClr val="000000"/>
                </a:solidFill>
              </a:rPr>
              <a:t>budget / </a:t>
            </a:r>
            <a:r>
              <a:rPr lang="en" sz="2000" dirty="0" smtClean="0">
                <a:solidFill>
                  <a:srgbClr val="000000"/>
                </a:solidFill>
              </a:rPr>
              <a:t>ordinance </a:t>
            </a:r>
            <a:r>
              <a:rPr lang="en" sz="2000" dirty="0">
                <a:solidFill>
                  <a:srgbClr val="000000"/>
                </a:solidFill>
              </a:rPr>
              <a:t>/ bill starts</a:t>
            </a:r>
          </a:p>
          <a:p>
            <a:pPr marL="457200" lvl="0" indent="-381000" rtl="0">
              <a:spcBef>
                <a:spcPts val="0"/>
              </a:spcBef>
              <a:buClr>
                <a:srgbClr val="000000"/>
              </a:buClr>
              <a:buSzPct val="100000"/>
              <a:buAutoNum type="romanUcPeriod"/>
            </a:pPr>
            <a:r>
              <a:rPr lang="en" sz="2000" dirty="0">
                <a:solidFill>
                  <a:srgbClr val="000000"/>
                </a:solidFill>
              </a:rPr>
              <a:t>How the </a:t>
            </a:r>
            <a:r>
              <a:rPr lang="en-US" sz="2000" dirty="0" smtClean="0">
                <a:solidFill>
                  <a:srgbClr val="000000"/>
                </a:solidFill>
              </a:rPr>
              <a:t>budget / </a:t>
            </a:r>
            <a:r>
              <a:rPr lang="en" sz="2000" dirty="0" smtClean="0">
                <a:solidFill>
                  <a:srgbClr val="000000"/>
                </a:solidFill>
              </a:rPr>
              <a:t>ordinance </a:t>
            </a:r>
            <a:r>
              <a:rPr lang="en" sz="2000" dirty="0">
                <a:solidFill>
                  <a:srgbClr val="000000"/>
                </a:solidFill>
              </a:rPr>
              <a:t>/ bill moves</a:t>
            </a:r>
          </a:p>
          <a:p>
            <a:pPr marL="457200" lvl="0" indent="-381000" rtl="0">
              <a:spcBef>
                <a:spcPts val="0"/>
              </a:spcBef>
              <a:buClr>
                <a:srgbClr val="000000"/>
              </a:buClr>
              <a:buSzPct val="100000"/>
              <a:buAutoNum type="romanUcPeriod"/>
            </a:pPr>
            <a:r>
              <a:rPr lang="en" sz="2000" dirty="0">
                <a:solidFill>
                  <a:srgbClr val="000000"/>
                </a:solidFill>
              </a:rPr>
              <a:t>How to amend </a:t>
            </a:r>
            <a:r>
              <a:rPr lang="en-US" sz="2000" dirty="0" smtClean="0">
                <a:solidFill>
                  <a:srgbClr val="000000"/>
                </a:solidFill>
              </a:rPr>
              <a:t>‘</a:t>
            </a:r>
            <a:r>
              <a:rPr lang="en" sz="2000" dirty="0" smtClean="0">
                <a:solidFill>
                  <a:srgbClr val="000000"/>
                </a:solidFill>
              </a:rPr>
              <a:t>on </a:t>
            </a:r>
            <a:r>
              <a:rPr lang="en" sz="2000" dirty="0">
                <a:solidFill>
                  <a:srgbClr val="000000"/>
                </a:solidFill>
              </a:rPr>
              <a:t>the </a:t>
            </a:r>
            <a:r>
              <a:rPr lang="en" sz="2000" dirty="0" smtClean="0">
                <a:solidFill>
                  <a:srgbClr val="000000"/>
                </a:solidFill>
              </a:rPr>
              <a:t>floor</a:t>
            </a:r>
            <a:r>
              <a:rPr lang="en-US" sz="2000" dirty="0" smtClean="0">
                <a:solidFill>
                  <a:srgbClr val="000000"/>
                </a:solidFill>
              </a:rPr>
              <a:t>’</a:t>
            </a:r>
            <a:endParaRPr lang="en" sz="2000" dirty="0">
              <a:solidFill>
                <a:srgbClr val="000000"/>
              </a:solidFill>
            </a:endParaRPr>
          </a:p>
          <a:p>
            <a:pPr lvl="0">
              <a:spcBef>
                <a:spcPts val="0"/>
              </a:spcBef>
              <a:buNone/>
            </a:pPr>
            <a:r>
              <a:rPr lang="en" sz="2000" dirty="0">
                <a:solidFill>
                  <a:srgbClr val="000000"/>
                </a:solidFill>
              </a:rPr>
              <a:t>Backroom work still gets it done. Out front is political cover, political pressure, or political affirmation.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Shape 458"/>
          <p:cNvSpPr txBox="1">
            <a:spLocks noGrp="1"/>
          </p:cNvSpPr>
          <p:nvPr>
            <p:ph type="title"/>
          </p:nvPr>
        </p:nvSpPr>
        <p:spPr>
          <a:xfrm>
            <a:off x="311700" y="445025"/>
            <a:ext cx="8520599" cy="5726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 sz="3200" b="1" dirty="0"/>
              <a:t>Making a “New Ask” Easier</a:t>
            </a:r>
          </a:p>
        </p:txBody>
      </p:sp>
      <p:sp>
        <p:nvSpPr>
          <p:cNvPr id="459" name="Shape 459"/>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noAutofit/>
          </a:bodyPr>
          <a:lstStyle/>
          <a:p>
            <a:pPr marR="0" lvl="0" algn="l" rtl="0">
              <a:lnSpc>
                <a:spcPct val="150000"/>
              </a:lnSpc>
              <a:spcBef>
                <a:spcPts val="0"/>
              </a:spcBef>
              <a:spcAft>
                <a:spcPts val="0"/>
              </a:spcAft>
              <a:buNone/>
            </a:pPr>
            <a:endParaRPr sz="2400" dirty="0">
              <a:solidFill>
                <a:schemeClr val="dk1"/>
              </a:solidFill>
            </a:endParaRPr>
          </a:p>
          <a:p>
            <a:pPr marR="0" lvl="0" algn="l" rtl="0">
              <a:lnSpc>
                <a:spcPct val="100000"/>
              </a:lnSpc>
              <a:spcBef>
                <a:spcPts val="0"/>
              </a:spcBef>
              <a:spcAft>
                <a:spcPts val="0"/>
              </a:spcAft>
              <a:buNone/>
            </a:pPr>
            <a:r>
              <a:rPr lang="en" sz="2400" dirty="0">
                <a:solidFill>
                  <a:schemeClr val="dk1"/>
                </a:solidFill>
              </a:rPr>
              <a:t>We have developed </a:t>
            </a:r>
            <a:r>
              <a:rPr lang="en" sz="2400" dirty="0" smtClean="0">
                <a:solidFill>
                  <a:schemeClr val="dk1"/>
                </a:solidFill>
              </a:rPr>
              <a:t>model </a:t>
            </a:r>
            <a:r>
              <a:rPr lang="en" sz="2400" dirty="0">
                <a:solidFill>
                  <a:schemeClr val="dk1"/>
                </a:solidFill>
              </a:rPr>
              <a:t>language for </a:t>
            </a:r>
            <a:r>
              <a:rPr lang="en-US" sz="2400" dirty="0" smtClean="0">
                <a:solidFill>
                  <a:schemeClr val="dk1"/>
                </a:solidFill>
              </a:rPr>
              <a:t>a budget / </a:t>
            </a:r>
            <a:r>
              <a:rPr lang="en" sz="2400" dirty="0" smtClean="0">
                <a:solidFill>
                  <a:schemeClr val="dk1"/>
                </a:solidFill>
              </a:rPr>
              <a:t>ordinance</a:t>
            </a:r>
            <a:r>
              <a:rPr lang="en-US" sz="2400" dirty="0" smtClean="0">
                <a:solidFill>
                  <a:schemeClr val="dk1"/>
                </a:solidFill>
              </a:rPr>
              <a:t> </a:t>
            </a:r>
            <a:r>
              <a:rPr lang="en" sz="2400" dirty="0" smtClean="0">
                <a:solidFill>
                  <a:schemeClr val="dk1"/>
                </a:solidFill>
              </a:rPr>
              <a:t>/</a:t>
            </a:r>
            <a:r>
              <a:rPr lang="en-US" sz="2400" dirty="0" smtClean="0">
                <a:solidFill>
                  <a:schemeClr val="dk1"/>
                </a:solidFill>
              </a:rPr>
              <a:t> </a:t>
            </a:r>
            <a:r>
              <a:rPr lang="en" sz="2400" dirty="0" smtClean="0">
                <a:solidFill>
                  <a:schemeClr val="dk1"/>
                </a:solidFill>
              </a:rPr>
              <a:t>bill </a:t>
            </a:r>
            <a:r>
              <a:rPr lang="en" sz="2400" dirty="0">
                <a:solidFill>
                  <a:schemeClr val="dk1"/>
                </a:solidFill>
              </a:rPr>
              <a:t>that would address X or Y or Z.  </a:t>
            </a:r>
          </a:p>
          <a:p>
            <a:pPr marR="0" lvl="0" algn="l" rtl="0">
              <a:lnSpc>
                <a:spcPct val="100000"/>
              </a:lnSpc>
              <a:spcBef>
                <a:spcPts val="0"/>
              </a:spcBef>
              <a:spcAft>
                <a:spcPts val="0"/>
              </a:spcAft>
              <a:buNone/>
            </a:pPr>
            <a:endParaRPr sz="2400" dirty="0">
              <a:solidFill>
                <a:schemeClr val="dk1"/>
              </a:solidFill>
            </a:endParaRPr>
          </a:p>
          <a:p>
            <a:pPr marR="0" lvl="0" algn="l" rtl="0">
              <a:lnSpc>
                <a:spcPct val="100000"/>
              </a:lnSpc>
              <a:spcBef>
                <a:spcPts val="0"/>
              </a:spcBef>
              <a:spcAft>
                <a:spcPts val="0"/>
              </a:spcAft>
              <a:buNone/>
            </a:pPr>
            <a:r>
              <a:rPr lang="en" sz="2400" dirty="0">
                <a:solidFill>
                  <a:schemeClr val="dk1"/>
                </a:solidFill>
              </a:rPr>
              <a:t>Would you like to see it?</a:t>
            </a:r>
          </a:p>
          <a:p>
            <a:pPr marL="342900" marR="0" lvl="0" indent="-342900" algn="l" rtl="0">
              <a:lnSpc>
                <a:spcPct val="150000"/>
              </a:lnSpc>
              <a:spcBef>
                <a:spcPts val="0"/>
              </a:spcBef>
              <a:spcAft>
                <a:spcPts val="0"/>
              </a:spcAft>
              <a:buClr>
                <a:srgbClr val="000000"/>
              </a:buClr>
              <a:buSzPct val="25000"/>
              <a:buFont typeface="Arial"/>
              <a:buNone/>
            </a:pPr>
            <a:endParaRPr sz="2400" dirty="0">
              <a:solidFill>
                <a:schemeClr val="dk1"/>
              </a:solidFill>
            </a:endParaRPr>
          </a:p>
          <a:p>
            <a:pPr marL="342900" marR="0" lvl="0" indent="-342900" algn="r" rtl="0">
              <a:lnSpc>
                <a:spcPct val="115000"/>
              </a:lnSpc>
              <a:spcBef>
                <a:spcPts val="0"/>
              </a:spcBef>
              <a:spcAft>
                <a:spcPts val="0"/>
              </a:spcAft>
              <a:buClr>
                <a:srgbClr val="000000"/>
              </a:buClr>
              <a:buSzPct val="25000"/>
              <a:buFont typeface="Arial"/>
              <a:buNone/>
            </a:pPr>
            <a:r>
              <a:rPr lang="en" sz="2400" b="0" i="0" u="none" strike="noStrike" cap="none" dirty="0">
                <a:solidFill>
                  <a:schemeClr val="dk1"/>
                </a:solidFill>
              </a:rPr>
              <a:t/>
            </a:r>
            <a:br>
              <a:rPr lang="en" sz="2400" b="0" i="0" u="none" strike="noStrike" cap="none" dirty="0">
                <a:solidFill>
                  <a:schemeClr val="dk1"/>
                </a:solidFill>
              </a:rPr>
            </a:br>
            <a:endParaRPr lang="en" sz="2400" b="0" i="0" u="none" strike="noStrike" cap="none" dirty="0">
              <a:solidFill>
                <a:schemeClr val="dk1"/>
              </a:solidFill>
            </a:endParaRPr>
          </a:p>
        </p:txBody>
      </p:sp>
      <p:sp>
        <p:nvSpPr>
          <p:cNvPr id="460" name="Shape 460"/>
          <p:cNvSpPr txBox="1"/>
          <p:nvPr/>
        </p:nvSpPr>
        <p:spPr>
          <a:xfrm>
            <a:off x="6867525" y="4894658"/>
            <a:ext cx="2046299" cy="183299"/>
          </a:xfrm>
          <a:prstGeom prst="rect">
            <a:avLst/>
          </a:prstGeom>
          <a:noFill/>
          <a:ln>
            <a:noFill/>
          </a:ln>
        </p:spPr>
        <p:txBody>
          <a:bodyPr lIns="90000" tIns="46800" rIns="90000" bIns="46800" anchor="t" anchorCtr="0">
            <a:noAutofit/>
          </a:bodyPr>
          <a:lstStyle/>
          <a:p>
            <a:pPr marL="0" marR="0" lvl="0" indent="0" algn="l" rtl="0">
              <a:lnSpc>
                <a:spcPct val="100000"/>
              </a:lnSpc>
              <a:spcBef>
                <a:spcPts val="0"/>
              </a:spcBef>
              <a:spcAft>
                <a:spcPts val="0"/>
              </a:spcAft>
              <a:buClr>
                <a:srgbClr val="516DAD"/>
              </a:buClr>
              <a:buSzPct val="25000"/>
              <a:buFont typeface="Calibri"/>
              <a:buNone/>
            </a:pPr>
            <a:r>
              <a:rPr lang="en" sz="1000" b="1" i="0" u="none" strike="noStrike" cap="none">
                <a:solidFill>
                  <a:srgbClr val="516DAD"/>
                </a:solidFill>
                <a:latin typeface="Calibri"/>
                <a:ea typeface="Calibri"/>
                <a:cs typeface="Calibri"/>
                <a:sym typeface="Calibri"/>
              </a:rPr>
              <a:t>Building voter support for libraries</a:t>
            </a:r>
          </a:p>
        </p:txBody>
      </p:sp>
      <p:pic>
        <p:nvPicPr>
          <p:cNvPr id="461" name="Shape 461"/>
          <p:cNvPicPr preferRelativeResize="0"/>
          <p:nvPr/>
        </p:nvPicPr>
        <p:blipFill>
          <a:blip r:embed="rId3">
            <a:alphaModFix/>
          </a:blip>
          <a:stretch>
            <a:fillRect/>
          </a:stretch>
        </p:blipFill>
        <p:spPr>
          <a:xfrm>
            <a:off x="6528405" y="4516931"/>
            <a:ext cx="1698750" cy="43486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Shape 438"/>
          <p:cNvSpPr txBox="1">
            <a:spLocks noGrp="1"/>
          </p:cNvSpPr>
          <p:nvPr>
            <p:ph type="ctrTitle"/>
          </p:nvPr>
        </p:nvSpPr>
        <p:spPr>
          <a:xfrm>
            <a:off x="311708" y="973175"/>
            <a:ext cx="8520600" cy="2052600"/>
          </a:xfrm>
          <a:prstGeom prst="rect">
            <a:avLst/>
          </a:prstGeom>
        </p:spPr>
        <p:txBody>
          <a:bodyPr lIns="91425" tIns="91425" rIns="91425" bIns="91425" anchor="b" anchorCtr="0">
            <a:noAutofit/>
          </a:bodyPr>
          <a:lstStyle/>
          <a:p>
            <a:pPr marL="0" marR="0" lvl="0" indent="304800" algn="ctr" rtl="0">
              <a:lnSpc>
                <a:spcPct val="100000"/>
              </a:lnSpc>
              <a:spcBef>
                <a:spcPts val="0"/>
              </a:spcBef>
              <a:spcAft>
                <a:spcPts val="0"/>
              </a:spcAft>
              <a:buNone/>
            </a:pPr>
            <a:r>
              <a:rPr lang="en" sz="4200" b="1" dirty="0"/>
              <a:t>Making </a:t>
            </a:r>
            <a:r>
              <a:rPr lang="en-US" sz="4200" b="1" dirty="0"/>
              <a:t>Y</a:t>
            </a:r>
            <a:r>
              <a:rPr lang="en-US" sz="4200" b="1" dirty="0" smtClean="0"/>
              <a:t>our</a:t>
            </a:r>
            <a:r>
              <a:rPr lang="en" sz="4200" b="1" dirty="0" smtClean="0"/>
              <a:t> </a:t>
            </a:r>
            <a:r>
              <a:rPr lang="en" sz="4200" b="1" dirty="0"/>
              <a:t>New </a:t>
            </a:r>
            <a:r>
              <a:rPr lang="en" sz="4200" b="1" dirty="0" smtClean="0"/>
              <a:t>Ask</a:t>
            </a:r>
            <a:r>
              <a:rPr lang="en-US" sz="4200" b="1" dirty="0" smtClean="0"/>
              <a:t> ‘Easiest’</a:t>
            </a:r>
            <a:endParaRPr lang="en" sz="4200" b="1" dirty="0"/>
          </a:p>
        </p:txBody>
      </p:sp>
      <p:sp>
        <p:nvSpPr>
          <p:cNvPr id="439" name="Shape 439"/>
          <p:cNvSpPr txBox="1"/>
          <p:nvPr/>
        </p:nvSpPr>
        <p:spPr>
          <a:xfrm>
            <a:off x="6867525" y="4894658"/>
            <a:ext cx="2046300" cy="183300"/>
          </a:xfrm>
          <a:prstGeom prst="rect">
            <a:avLst/>
          </a:prstGeom>
          <a:noFill/>
          <a:ln>
            <a:noFill/>
          </a:ln>
        </p:spPr>
        <p:txBody>
          <a:bodyPr lIns="90000" tIns="46800" rIns="90000" bIns="46800" anchor="t" anchorCtr="0">
            <a:noAutofit/>
          </a:bodyPr>
          <a:lstStyle/>
          <a:p>
            <a:pPr marL="0" marR="0" lvl="0" indent="0" algn="l" rtl="0">
              <a:lnSpc>
                <a:spcPct val="100000"/>
              </a:lnSpc>
              <a:spcBef>
                <a:spcPts val="0"/>
              </a:spcBef>
              <a:spcAft>
                <a:spcPts val="0"/>
              </a:spcAft>
              <a:buClr>
                <a:srgbClr val="516DAD"/>
              </a:buClr>
              <a:buSzPct val="25000"/>
              <a:buFont typeface="Calibri"/>
              <a:buNone/>
            </a:pPr>
            <a:r>
              <a:rPr lang="en" sz="1000" b="1" i="0" u="none" strike="noStrike" cap="none">
                <a:solidFill>
                  <a:srgbClr val="516DAD"/>
                </a:solidFill>
                <a:latin typeface="Calibri"/>
                <a:ea typeface="Calibri"/>
                <a:cs typeface="Calibri"/>
                <a:sym typeface="Calibri"/>
              </a:rPr>
              <a:t>Building voter support for libraries</a:t>
            </a:r>
          </a:p>
        </p:txBody>
      </p:sp>
      <p:pic>
        <p:nvPicPr>
          <p:cNvPr id="440" name="Shape 440"/>
          <p:cNvPicPr preferRelativeResize="0"/>
          <p:nvPr/>
        </p:nvPicPr>
        <p:blipFill>
          <a:blip r:embed="rId3">
            <a:alphaModFix/>
          </a:blip>
          <a:stretch>
            <a:fillRect/>
          </a:stretch>
        </p:blipFill>
        <p:spPr>
          <a:xfrm>
            <a:off x="6528405" y="4516931"/>
            <a:ext cx="1698750" cy="434868"/>
          </a:xfrm>
          <a:prstGeom prst="rect">
            <a:avLst/>
          </a:prstGeom>
          <a:noFill/>
          <a:ln>
            <a:noFill/>
          </a:ln>
        </p:spPr>
      </p:pic>
      <p:sp>
        <p:nvSpPr>
          <p:cNvPr id="441" name="Shape 441"/>
          <p:cNvSpPr txBox="1"/>
          <p:nvPr/>
        </p:nvSpPr>
        <p:spPr>
          <a:xfrm>
            <a:off x="426650" y="4515375"/>
            <a:ext cx="2666700" cy="414900"/>
          </a:xfrm>
          <a:prstGeom prst="rect">
            <a:avLst/>
          </a:prstGeom>
          <a:noFill/>
          <a:ln>
            <a:noFill/>
          </a:ln>
        </p:spPr>
        <p:txBody>
          <a:bodyPr lIns="91425" tIns="91425" rIns="91425" bIns="91425" anchor="t" anchorCtr="0">
            <a:noAutofit/>
          </a:bodyPr>
          <a:lstStyle/>
          <a:p>
            <a:pPr lvl="0" rtl="0">
              <a:spcBef>
                <a:spcPts val="0"/>
              </a:spcBef>
              <a:buNone/>
            </a:pPr>
            <a:r>
              <a:rPr lang="en">
                <a:solidFill>
                  <a:srgbClr val="1155CC"/>
                </a:solidFill>
              </a:rPr>
              <a:t>@everylibrary</a:t>
            </a:r>
          </a:p>
        </p:txBody>
      </p:sp>
    </p:spTree>
    <p:extLst>
      <p:ext uri="{BB962C8B-B14F-4D97-AF65-F5344CB8AC3E}">
        <p14:creationId xmlns:p14="http://schemas.microsoft.com/office/powerpoint/2010/main" val="5060651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Shape 438"/>
          <p:cNvSpPr txBox="1">
            <a:spLocks noGrp="1"/>
          </p:cNvSpPr>
          <p:nvPr>
            <p:ph type="ctrTitle"/>
          </p:nvPr>
        </p:nvSpPr>
        <p:spPr>
          <a:xfrm>
            <a:off x="311708" y="973175"/>
            <a:ext cx="8520600" cy="2052600"/>
          </a:xfrm>
          <a:prstGeom prst="rect">
            <a:avLst/>
          </a:prstGeom>
        </p:spPr>
        <p:txBody>
          <a:bodyPr lIns="91425" tIns="91425" rIns="91425" bIns="91425" anchor="b" anchorCtr="0">
            <a:noAutofit/>
          </a:bodyPr>
          <a:lstStyle/>
          <a:p>
            <a:pPr marL="0" marR="0" lvl="0" indent="304800" algn="ctr" rtl="0">
              <a:lnSpc>
                <a:spcPct val="100000"/>
              </a:lnSpc>
              <a:spcBef>
                <a:spcPts val="0"/>
              </a:spcBef>
              <a:spcAft>
                <a:spcPts val="0"/>
              </a:spcAft>
              <a:buNone/>
            </a:pPr>
            <a:r>
              <a:rPr lang="en-US" sz="4200" b="1" dirty="0" smtClean="0"/>
              <a:t>Please Tell Your Story</a:t>
            </a:r>
            <a:endParaRPr lang="en" sz="4200" b="1" dirty="0"/>
          </a:p>
        </p:txBody>
      </p:sp>
      <p:sp>
        <p:nvSpPr>
          <p:cNvPr id="439" name="Shape 439"/>
          <p:cNvSpPr txBox="1"/>
          <p:nvPr/>
        </p:nvSpPr>
        <p:spPr>
          <a:xfrm>
            <a:off x="6867525" y="4894658"/>
            <a:ext cx="2046300" cy="183300"/>
          </a:xfrm>
          <a:prstGeom prst="rect">
            <a:avLst/>
          </a:prstGeom>
          <a:noFill/>
          <a:ln>
            <a:noFill/>
          </a:ln>
        </p:spPr>
        <p:txBody>
          <a:bodyPr lIns="90000" tIns="46800" rIns="90000" bIns="46800" anchor="t" anchorCtr="0">
            <a:noAutofit/>
          </a:bodyPr>
          <a:lstStyle/>
          <a:p>
            <a:pPr marL="0" marR="0" lvl="0" indent="0" algn="l" rtl="0">
              <a:lnSpc>
                <a:spcPct val="100000"/>
              </a:lnSpc>
              <a:spcBef>
                <a:spcPts val="0"/>
              </a:spcBef>
              <a:spcAft>
                <a:spcPts val="0"/>
              </a:spcAft>
              <a:buClr>
                <a:srgbClr val="516DAD"/>
              </a:buClr>
              <a:buSzPct val="25000"/>
              <a:buFont typeface="Calibri"/>
              <a:buNone/>
            </a:pPr>
            <a:r>
              <a:rPr lang="en" sz="1000" b="1" i="0" u="none" strike="noStrike" cap="none">
                <a:solidFill>
                  <a:srgbClr val="516DAD"/>
                </a:solidFill>
                <a:latin typeface="Calibri"/>
                <a:ea typeface="Calibri"/>
                <a:cs typeface="Calibri"/>
                <a:sym typeface="Calibri"/>
              </a:rPr>
              <a:t>Building voter support for libraries</a:t>
            </a:r>
          </a:p>
        </p:txBody>
      </p:sp>
      <p:pic>
        <p:nvPicPr>
          <p:cNvPr id="440" name="Shape 440"/>
          <p:cNvPicPr preferRelativeResize="0"/>
          <p:nvPr/>
        </p:nvPicPr>
        <p:blipFill>
          <a:blip r:embed="rId3">
            <a:alphaModFix/>
          </a:blip>
          <a:stretch>
            <a:fillRect/>
          </a:stretch>
        </p:blipFill>
        <p:spPr>
          <a:xfrm>
            <a:off x="6528405" y="4516931"/>
            <a:ext cx="1698750" cy="434868"/>
          </a:xfrm>
          <a:prstGeom prst="rect">
            <a:avLst/>
          </a:prstGeom>
          <a:noFill/>
          <a:ln>
            <a:noFill/>
          </a:ln>
        </p:spPr>
      </p:pic>
      <p:sp>
        <p:nvSpPr>
          <p:cNvPr id="441" name="Shape 441"/>
          <p:cNvSpPr txBox="1"/>
          <p:nvPr/>
        </p:nvSpPr>
        <p:spPr>
          <a:xfrm>
            <a:off x="426650" y="4515375"/>
            <a:ext cx="2666700" cy="414900"/>
          </a:xfrm>
          <a:prstGeom prst="rect">
            <a:avLst/>
          </a:prstGeom>
          <a:noFill/>
          <a:ln>
            <a:noFill/>
          </a:ln>
        </p:spPr>
        <p:txBody>
          <a:bodyPr lIns="91425" tIns="91425" rIns="91425" bIns="91425" anchor="t" anchorCtr="0">
            <a:noAutofit/>
          </a:bodyPr>
          <a:lstStyle/>
          <a:p>
            <a:pPr lvl="0" rtl="0">
              <a:spcBef>
                <a:spcPts val="0"/>
              </a:spcBef>
              <a:buNone/>
            </a:pPr>
            <a:r>
              <a:rPr lang="en">
                <a:solidFill>
                  <a:srgbClr val="1155CC"/>
                </a:solidFill>
              </a:rPr>
              <a:t>@everylibrary</a:t>
            </a:r>
          </a:p>
        </p:txBody>
      </p:sp>
    </p:spTree>
    <p:extLst>
      <p:ext uri="{BB962C8B-B14F-4D97-AF65-F5344CB8AC3E}">
        <p14:creationId xmlns:p14="http://schemas.microsoft.com/office/powerpoint/2010/main" val="18325338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457200" y="205977"/>
            <a:ext cx="8228100" cy="8562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000" b="1" dirty="0" smtClean="0">
                <a:latin typeface="Arial"/>
                <a:ea typeface="Arial"/>
                <a:cs typeface="Arial"/>
                <a:sym typeface="Arial"/>
              </a:rPr>
              <a:t>Tell Some Great Stories</a:t>
            </a:r>
            <a:endParaRPr lang="en" sz="3000" b="1" dirty="0">
              <a:latin typeface="Arial"/>
              <a:ea typeface="Arial"/>
              <a:cs typeface="Arial"/>
              <a:sym typeface="Arial"/>
            </a:endParaRPr>
          </a:p>
        </p:txBody>
      </p:sp>
      <p:sp>
        <p:nvSpPr>
          <p:cNvPr id="187" name="Shape 187"/>
          <p:cNvSpPr txBox="1">
            <a:spLocks noGrp="1"/>
          </p:cNvSpPr>
          <p:nvPr>
            <p:ph type="body" idx="1"/>
          </p:nvPr>
        </p:nvSpPr>
        <p:spPr>
          <a:xfrm>
            <a:off x="457200" y="1123950"/>
            <a:ext cx="8228100" cy="3393300"/>
          </a:xfrm>
          <a:prstGeom prst="rect">
            <a:avLst/>
          </a:prstGeom>
          <a:noFill/>
          <a:ln>
            <a:noFill/>
          </a:ln>
        </p:spPr>
        <p:txBody>
          <a:bodyPr lIns="91425" tIns="91425" rIns="91425" bIns="91425" anchor="t" anchorCtr="0">
            <a:noAutofit/>
          </a:bodyPr>
          <a:lstStyle/>
          <a:p>
            <a:pPr marL="457200" marR="0" lvl="0" indent="-381000" algn="l" rtl="0">
              <a:lnSpc>
                <a:spcPct val="115000"/>
              </a:lnSpc>
              <a:spcBef>
                <a:spcPts val="800"/>
              </a:spcBef>
              <a:spcAft>
                <a:spcPts val="0"/>
              </a:spcAft>
              <a:buSzPct val="100000"/>
              <a:buFont typeface="Arial"/>
              <a:buChar char="●"/>
            </a:pPr>
            <a:r>
              <a:rPr lang="en" sz="2400" dirty="0">
                <a:latin typeface="Arial"/>
                <a:ea typeface="Arial"/>
                <a:cs typeface="Arial"/>
                <a:sym typeface="Arial"/>
              </a:rPr>
              <a:t>Blind and Handicapped Services (Home Delivery)</a:t>
            </a:r>
          </a:p>
          <a:p>
            <a:pPr marL="457200" marR="0" lvl="0" indent="-381000" algn="l" rtl="0">
              <a:lnSpc>
                <a:spcPct val="115000"/>
              </a:lnSpc>
              <a:spcBef>
                <a:spcPts val="800"/>
              </a:spcBef>
              <a:spcAft>
                <a:spcPts val="0"/>
              </a:spcAft>
              <a:buSzPct val="100000"/>
              <a:buFont typeface="Arial"/>
              <a:buChar char="●"/>
            </a:pPr>
            <a:r>
              <a:rPr lang="en" sz="2400" dirty="0">
                <a:latin typeface="Arial"/>
                <a:ea typeface="Arial"/>
                <a:cs typeface="Arial"/>
                <a:sym typeface="Arial"/>
              </a:rPr>
              <a:t>Core </a:t>
            </a:r>
            <a:r>
              <a:rPr lang="en" sz="2400" dirty="0" err="1" smtClean="0">
                <a:latin typeface="Arial"/>
                <a:ea typeface="Arial"/>
                <a:cs typeface="Arial"/>
                <a:sym typeface="Arial"/>
              </a:rPr>
              <a:t>InterLibrary</a:t>
            </a:r>
            <a:r>
              <a:rPr lang="en" sz="2400" dirty="0" smtClean="0">
                <a:latin typeface="Arial"/>
                <a:ea typeface="Arial"/>
                <a:cs typeface="Arial"/>
                <a:sym typeface="Arial"/>
              </a:rPr>
              <a:t> </a:t>
            </a:r>
            <a:r>
              <a:rPr lang="en" sz="2400" dirty="0">
                <a:latin typeface="Arial"/>
                <a:ea typeface="Arial"/>
                <a:cs typeface="Arial"/>
                <a:sym typeface="Arial"/>
              </a:rPr>
              <a:t>Loan </a:t>
            </a:r>
          </a:p>
          <a:p>
            <a:pPr marL="457200" marR="0" lvl="0" indent="-381000" algn="l" rtl="0">
              <a:lnSpc>
                <a:spcPct val="115000"/>
              </a:lnSpc>
              <a:spcBef>
                <a:spcPts val="800"/>
              </a:spcBef>
              <a:spcAft>
                <a:spcPts val="0"/>
              </a:spcAft>
              <a:buSzPct val="100000"/>
              <a:buFont typeface="Arial"/>
              <a:buChar char="●"/>
            </a:pPr>
            <a:r>
              <a:rPr lang="en" sz="2400" dirty="0">
                <a:solidFill>
                  <a:schemeClr val="dk1"/>
                </a:solidFill>
                <a:latin typeface="Arial"/>
                <a:ea typeface="Arial"/>
                <a:cs typeface="Arial"/>
                <a:sym typeface="Arial"/>
              </a:rPr>
              <a:t>Special Collections, Archives and Genealogy </a:t>
            </a:r>
          </a:p>
          <a:p>
            <a:pPr marL="457200" marR="0" lvl="0" indent="-381000" algn="l" rtl="0">
              <a:lnSpc>
                <a:spcPct val="115000"/>
              </a:lnSpc>
              <a:spcBef>
                <a:spcPts val="800"/>
              </a:spcBef>
              <a:spcAft>
                <a:spcPts val="0"/>
              </a:spcAft>
              <a:buClr>
                <a:schemeClr val="dk1"/>
              </a:buClr>
              <a:buSzPct val="100000"/>
              <a:buFont typeface="Arial"/>
              <a:buChar char="●"/>
            </a:pPr>
            <a:r>
              <a:rPr lang="en" sz="2400" dirty="0">
                <a:solidFill>
                  <a:schemeClr val="dk1"/>
                </a:solidFill>
                <a:latin typeface="Arial"/>
                <a:ea typeface="Arial"/>
                <a:cs typeface="Arial"/>
                <a:sym typeface="Arial"/>
              </a:rPr>
              <a:t>Summer Reading / </a:t>
            </a:r>
            <a:r>
              <a:rPr lang="en" sz="2400" dirty="0" smtClean="0">
                <a:solidFill>
                  <a:schemeClr val="dk1"/>
                </a:solidFill>
                <a:latin typeface="Arial"/>
                <a:ea typeface="Arial"/>
                <a:cs typeface="Arial"/>
                <a:sym typeface="Arial"/>
              </a:rPr>
              <a:t>Learning</a:t>
            </a:r>
            <a:endParaRPr lang="en-US" sz="2400" dirty="0" smtClean="0">
              <a:solidFill>
                <a:schemeClr val="dk1"/>
              </a:solidFill>
              <a:latin typeface="Arial"/>
              <a:ea typeface="Arial"/>
              <a:cs typeface="Arial"/>
              <a:sym typeface="Arial"/>
            </a:endParaRPr>
          </a:p>
          <a:p>
            <a:pPr marL="457200" marR="0" lvl="0" indent="-381000" algn="l" rtl="0">
              <a:lnSpc>
                <a:spcPct val="115000"/>
              </a:lnSpc>
              <a:spcBef>
                <a:spcPts val="800"/>
              </a:spcBef>
              <a:spcAft>
                <a:spcPts val="0"/>
              </a:spcAft>
              <a:buClr>
                <a:schemeClr val="dk1"/>
              </a:buClr>
              <a:buSzPct val="100000"/>
              <a:buFont typeface="Arial"/>
              <a:buChar char="●"/>
            </a:pPr>
            <a:r>
              <a:rPr lang="en" sz="2400" dirty="0" smtClean="0">
                <a:latin typeface="Arial"/>
                <a:ea typeface="Arial"/>
                <a:cs typeface="Arial"/>
                <a:sym typeface="Arial"/>
              </a:rPr>
              <a:t>24/7 </a:t>
            </a:r>
            <a:r>
              <a:rPr lang="en" sz="2400" dirty="0">
                <a:latin typeface="Arial"/>
                <a:ea typeface="Arial"/>
                <a:cs typeface="Arial"/>
                <a:sym typeface="Arial"/>
              </a:rPr>
              <a:t>Reference</a:t>
            </a:r>
          </a:p>
          <a:p>
            <a:pPr marL="457200" lvl="0" indent="-381000" rtl="0">
              <a:lnSpc>
                <a:spcPct val="115000"/>
              </a:lnSpc>
              <a:spcBef>
                <a:spcPts val="0"/>
              </a:spcBef>
              <a:buClr>
                <a:schemeClr val="dk1"/>
              </a:buClr>
              <a:buSzPct val="100000"/>
              <a:buFont typeface="Arial"/>
              <a:buChar char="●"/>
            </a:pPr>
            <a:r>
              <a:rPr lang="en" sz="2400" dirty="0">
                <a:solidFill>
                  <a:schemeClr val="dk1"/>
                </a:solidFill>
                <a:latin typeface="Arial"/>
                <a:ea typeface="Arial"/>
                <a:cs typeface="Arial"/>
                <a:sym typeface="Arial"/>
              </a:rPr>
              <a:t>Databases</a:t>
            </a:r>
          </a:p>
          <a:p>
            <a:pPr marL="342900" marR="0" lvl="0" indent="-342900" algn="l" rtl="0">
              <a:lnSpc>
                <a:spcPct val="100000"/>
              </a:lnSpc>
              <a:spcBef>
                <a:spcPts val="800"/>
              </a:spcBef>
              <a:spcAft>
                <a:spcPts val="0"/>
              </a:spcAft>
              <a:buClr>
                <a:srgbClr val="000000"/>
              </a:buClr>
              <a:buSzPct val="25000"/>
              <a:buFont typeface="Calibri"/>
              <a:buNone/>
            </a:pPr>
            <a:r>
              <a:rPr lang="en" sz="3200" b="0" i="0" u="none" strike="noStrike" cap="none" dirty="0">
                <a:solidFill>
                  <a:srgbClr val="000000"/>
                </a:solidFill>
                <a:latin typeface="Arial"/>
                <a:ea typeface="Arial"/>
                <a:cs typeface="Arial"/>
                <a:sym typeface="Arial"/>
              </a:rPr>
              <a:t>		</a:t>
            </a:r>
          </a:p>
          <a:p>
            <a:pPr marL="342900" marR="0" lvl="0" indent="-342900" algn="l" rtl="0">
              <a:lnSpc>
                <a:spcPct val="100000"/>
              </a:lnSpc>
              <a:spcBef>
                <a:spcPts val="800"/>
              </a:spcBef>
              <a:spcAft>
                <a:spcPts val="0"/>
              </a:spcAft>
              <a:buClr>
                <a:schemeClr val="dk1"/>
              </a:buClr>
              <a:buSzPct val="100000"/>
              <a:buFont typeface="Calibri"/>
              <a:buNone/>
            </a:pPr>
            <a:endParaRPr sz="32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800"/>
              </a:spcBef>
              <a:spcAft>
                <a:spcPts val="0"/>
              </a:spcAft>
              <a:buClr>
                <a:schemeClr val="dk1"/>
              </a:buClr>
              <a:buSzPct val="100000"/>
              <a:buFont typeface="Calibri"/>
              <a:buNone/>
            </a:pPr>
            <a:endParaRPr sz="3200" b="0" i="0" u="none" strike="noStrike" cap="none" dirty="0">
              <a:solidFill>
                <a:srgbClr val="000000"/>
              </a:solidFill>
              <a:latin typeface="Arial"/>
              <a:ea typeface="Arial"/>
              <a:cs typeface="Arial"/>
              <a:sym typeface="Arial"/>
            </a:endParaRPr>
          </a:p>
        </p:txBody>
      </p:sp>
      <p:sp>
        <p:nvSpPr>
          <p:cNvPr id="188" name="Shape 188"/>
          <p:cNvSpPr txBox="1"/>
          <p:nvPr/>
        </p:nvSpPr>
        <p:spPr>
          <a:xfrm>
            <a:off x="6867525" y="4799408"/>
            <a:ext cx="2046300" cy="183300"/>
          </a:xfrm>
          <a:prstGeom prst="rect">
            <a:avLst/>
          </a:prstGeom>
          <a:noFill/>
          <a:ln>
            <a:noFill/>
          </a:ln>
        </p:spPr>
        <p:txBody>
          <a:bodyPr lIns="90000" tIns="46800" rIns="90000" bIns="46800" anchor="t" anchorCtr="0">
            <a:noAutofit/>
          </a:bodyPr>
          <a:lstStyle/>
          <a:p>
            <a:pPr marL="0" marR="0" lvl="0" indent="0" algn="l" rtl="0">
              <a:lnSpc>
                <a:spcPct val="100000"/>
              </a:lnSpc>
              <a:spcBef>
                <a:spcPts val="0"/>
              </a:spcBef>
              <a:spcAft>
                <a:spcPts val="0"/>
              </a:spcAft>
              <a:buClr>
                <a:srgbClr val="516DAD"/>
              </a:buClr>
              <a:buSzPct val="25000"/>
              <a:buFont typeface="Calibri"/>
              <a:buNone/>
            </a:pPr>
            <a:r>
              <a:rPr lang="en" sz="1000" b="1" i="0" u="none" strike="noStrike" cap="none">
                <a:solidFill>
                  <a:srgbClr val="516DAD"/>
                </a:solidFill>
                <a:latin typeface="Calibri"/>
                <a:ea typeface="Calibri"/>
                <a:cs typeface="Calibri"/>
                <a:sym typeface="Calibri"/>
              </a:rPr>
              <a:t>Building voter support for libraries</a:t>
            </a:r>
          </a:p>
        </p:txBody>
      </p:sp>
      <p:pic>
        <p:nvPicPr>
          <p:cNvPr id="189" name="Shape 189"/>
          <p:cNvPicPr preferRelativeResize="0"/>
          <p:nvPr/>
        </p:nvPicPr>
        <p:blipFill>
          <a:blip r:embed="rId3">
            <a:alphaModFix/>
          </a:blip>
          <a:stretch>
            <a:fillRect/>
          </a:stretch>
        </p:blipFill>
        <p:spPr>
          <a:xfrm>
            <a:off x="6528405" y="4364531"/>
            <a:ext cx="1698750" cy="434868"/>
          </a:xfrm>
          <a:prstGeom prst="rect">
            <a:avLst/>
          </a:prstGeom>
          <a:noFill/>
          <a:ln>
            <a:noFill/>
          </a:ln>
        </p:spPr>
      </p:pic>
    </p:spTree>
    <p:extLst>
      <p:ext uri="{BB962C8B-B14F-4D97-AF65-F5344CB8AC3E}">
        <p14:creationId xmlns:p14="http://schemas.microsoft.com/office/powerpoint/2010/main" val="1322035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ctrTitle"/>
          </p:nvPr>
        </p:nvSpPr>
        <p:spPr>
          <a:xfrm>
            <a:off x="311708" y="1125575"/>
            <a:ext cx="8520600" cy="2052600"/>
          </a:xfrm>
          <a:prstGeom prst="rect">
            <a:avLst/>
          </a:prstGeom>
          <a:noFill/>
          <a:ln>
            <a:noFill/>
          </a:ln>
        </p:spPr>
        <p:txBody>
          <a:bodyPr lIns="91425" tIns="91425" rIns="91425" bIns="91425" anchor="b" anchorCtr="0">
            <a:noAutofit/>
          </a:bodyPr>
          <a:lstStyle/>
          <a:p>
            <a:pPr marL="0" marR="0" lvl="0" indent="0" rtl="0">
              <a:lnSpc>
                <a:spcPct val="100000"/>
              </a:lnSpc>
              <a:spcBef>
                <a:spcPts val="0"/>
              </a:spcBef>
              <a:spcAft>
                <a:spcPts val="0"/>
              </a:spcAft>
              <a:buClr>
                <a:schemeClr val="dk1"/>
              </a:buClr>
              <a:buSzPct val="25000"/>
              <a:buFont typeface="Arial"/>
              <a:buNone/>
            </a:pPr>
            <a:r>
              <a:rPr lang="en" sz="4200" b="1"/>
              <a:t>Talking to Politicians </a:t>
            </a:r>
          </a:p>
          <a:p>
            <a:pPr marL="0" marR="0" lvl="0" indent="0" rtl="0">
              <a:lnSpc>
                <a:spcPct val="100000"/>
              </a:lnSpc>
              <a:spcBef>
                <a:spcPts val="0"/>
              </a:spcBef>
              <a:spcAft>
                <a:spcPts val="0"/>
              </a:spcAft>
              <a:buClr>
                <a:schemeClr val="dk1"/>
              </a:buClr>
              <a:buSzPct val="25000"/>
              <a:buFont typeface="Arial"/>
              <a:buNone/>
            </a:pPr>
            <a:r>
              <a:rPr lang="en" sz="4200" b="1"/>
              <a:t>about Libraries</a:t>
            </a:r>
          </a:p>
        </p:txBody>
      </p:sp>
      <p:sp>
        <p:nvSpPr>
          <p:cNvPr id="243" name="Shape 243"/>
          <p:cNvSpPr txBox="1"/>
          <p:nvPr/>
        </p:nvSpPr>
        <p:spPr>
          <a:xfrm>
            <a:off x="6867525" y="4894658"/>
            <a:ext cx="2046300" cy="183300"/>
          </a:xfrm>
          <a:prstGeom prst="rect">
            <a:avLst/>
          </a:prstGeom>
          <a:noFill/>
          <a:ln>
            <a:noFill/>
          </a:ln>
        </p:spPr>
        <p:txBody>
          <a:bodyPr lIns="90000" tIns="46800" rIns="90000" bIns="46800" anchor="t" anchorCtr="0">
            <a:noAutofit/>
          </a:bodyPr>
          <a:lstStyle/>
          <a:p>
            <a:pPr marL="0" marR="0" lvl="0" indent="0" algn="l" rtl="0">
              <a:lnSpc>
                <a:spcPct val="100000"/>
              </a:lnSpc>
              <a:spcBef>
                <a:spcPts val="0"/>
              </a:spcBef>
              <a:spcAft>
                <a:spcPts val="0"/>
              </a:spcAft>
              <a:buClr>
                <a:srgbClr val="516DAD"/>
              </a:buClr>
              <a:buSzPct val="25000"/>
              <a:buFont typeface="Calibri"/>
              <a:buNone/>
            </a:pPr>
            <a:r>
              <a:rPr lang="en" sz="1000" b="1" i="0" u="none" strike="noStrike" cap="none">
                <a:solidFill>
                  <a:srgbClr val="516DAD"/>
                </a:solidFill>
                <a:latin typeface="Calibri"/>
                <a:ea typeface="Calibri"/>
                <a:cs typeface="Calibri"/>
                <a:sym typeface="Calibri"/>
              </a:rPr>
              <a:t>Building voter support for libraries</a:t>
            </a:r>
          </a:p>
        </p:txBody>
      </p:sp>
      <p:pic>
        <p:nvPicPr>
          <p:cNvPr id="244" name="Shape 244"/>
          <p:cNvPicPr preferRelativeResize="0"/>
          <p:nvPr/>
        </p:nvPicPr>
        <p:blipFill>
          <a:blip r:embed="rId3">
            <a:alphaModFix/>
          </a:blip>
          <a:stretch>
            <a:fillRect/>
          </a:stretch>
        </p:blipFill>
        <p:spPr>
          <a:xfrm>
            <a:off x="6528405" y="4516931"/>
            <a:ext cx="1698750" cy="434868"/>
          </a:xfrm>
          <a:prstGeom prst="rect">
            <a:avLst/>
          </a:prstGeom>
          <a:noFill/>
          <a:ln>
            <a:noFill/>
          </a:ln>
        </p:spPr>
      </p:pic>
      <p:sp>
        <p:nvSpPr>
          <p:cNvPr id="245" name="Shape 245"/>
          <p:cNvSpPr txBox="1"/>
          <p:nvPr/>
        </p:nvSpPr>
        <p:spPr>
          <a:xfrm>
            <a:off x="426650" y="4515375"/>
            <a:ext cx="2666700" cy="414900"/>
          </a:xfrm>
          <a:prstGeom prst="rect">
            <a:avLst/>
          </a:prstGeom>
          <a:noFill/>
          <a:ln>
            <a:noFill/>
          </a:ln>
        </p:spPr>
        <p:txBody>
          <a:bodyPr lIns="91425" tIns="91425" rIns="91425" bIns="91425" anchor="t" anchorCtr="0">
            <a:noAutofit/>
          </a:bodyPr>
          <a:lstStyle/>
          <a:p>
            <a:pPr lvl="0" rtl="0">
              <a:spcBef>
                <a:spcPts val="0"/>
              </a:spcBef>
              <a:buNone/>
            </a:pPr>
            <a:r>
              <a:rPr lang="en">
                <a:solidFill>
                  <a:srgbClr val="1155CC"/>
                </a:solidFill>
              </a:rPr>
              <a:t>@everylibrary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457200" y="358377"/>
            <a:ext cx="8228100" cy="8562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 sz="2800" b="1" dirty="0">
                <a:latin typeface="Arial"/>
                <a:ea typeface="Arial"/>
                <a:cs typeface="Arial"/>
                <a:sym typeface="Arial"/>
              </a:rPr>
              <a:t>Blind, Handicapped, and </a:t>
            </a:r>
            <a:r>
              <a:rPr lang="en" sz="2800" b="1" dirty="0" smtClean="0">
                <a:latin typeface="Arial"/>
                <a:ea typeface="Arial"/>
                <a:cs typeface="Arial"/>
                <a:sym typeface="Arial"/>
              </a:rPr>
              <a:t>Home Delivery</a:t>
            </a:r>
            <a:endParaRPr lang="en" sz="2800" b="1" dirty="0">
              <a:latin typeface="Arial"/>
              <a:ea typeface="Arial"/>
              <a:cs typeface="Arial"/>
              <a:sym typeface="Arial"/>
            </a:endParaRPr>
          </a:p>
        </p:txBody>
      </p:sp>
      <p:sp>
        <p:nvSpPr>
          <p:cNvPr id="195" name="Shape 195"/>
          <p:cNvSpPr txBox="1">
            <a:spLocks noGrp="1"/>
          </p:cNvSpPr>
          <p:nvPr>
            <p:ph type="body" idx="1"/>
          </p:nvPr>
        </p:nvSpPr>
        <p:spPr>
          <a:xfrm>
            <a:off x="457200" y="1428750"/>
            <a:ext cx="8228100" cy="3393300"/>
          </a:xfrm>
          <a:prstGeom prst="rect">
            <a:avLst/>
          </a:prstGeom>
          <a:noFill/>
          <a:ln>
            <a:noFill/>
          </a:ln>
        </p:spPr>
        <p:txBody>
          <a:bodyPr lIns="91425" tIns="91425" rIns="91425" bIns="91425" anchor="t" anchorCtr="0">
            <a:noAutofit/>
          </a:bodyPr>
          <a:lstStyle/>
          <a:p>
            <a:pPr marL="0" marR="0" lvl="0" indent="-203200" algn="l" rtl="0">
              <a:lnSpc>
                <a:spcPct val="100000"/>
              </a:lnSpc>
              <a:spcBef>
                <a:spcPts val="800"/>
              </a:spcBef>
              <a:spcAft>
                <a:spcPts val="0"/>
              </a:spcAft>
              <a:buClr>
                <a:schemeClr val="dk1"/>
              </a:buClr>
              <a:buSzPct val="114285"/>
              <a:buFont typeface="Calibri"/>
              <a:buNone/>
            </a:pPr>
            <a:r>
              <a:rPr lang="en" sz="2800">
                <a:latin typeface="Arial"/>
                <a:ea typeface="Arial"/>
                <a:cs typeface="Arial"/>
                <a:sym typeface="Arial"/>
              </a:rPr>
              <a:t>Library resources are compassionate and change lives. It is a “transformational force”.</a:t>
            </a:r>
          </a:p>
          <a:p>
            <a:pPr marL="0" marR="0" lvl="0" indent="-203200" algn="l" rtl="0">
              <a:lnSpc>
                <a:spcPct val="100000"/>
              </a:lnSpc>
              <a:spcBef>
                <a:spcPts val="800"/>
              </a:spcBef>
              <a:spcAft>
                <a:spcPts val="0"/>
              </a:spcAft>
              <a:buClr>
                <a:schemeClr val="dk1"/>
              </a:buClr>
              <a:buSzPct val="290909"/>
              <a:buFont typeface="Calibri"/>
              <a:buNone/>
            </a:pPr>
            <a:endParaRPr sz="1100">
              <a:latin typeface="Arial"/>
              <a:ea typeface="Arial"/>
              <a:cs typeface="Arial"/>
              <a:sym typeface="Arial"/>
            </a:endParaRPr>
          </a:p>
          <a:p>
            <a:pPr marL="0" marR="0" lvl="0" indent="-203200" algn="l" rtl="0">
              <a:lnSpc>
                <a:spcPct val="100000"/>
              </a:lnSpc>
              <a:spcBef>
                <a:spcPts val="800"/>
              </a:spcBef>
              <a:spcAft>
                <a:spcPts val="0"/>
              </a:spcAft>
              <a:buClr>
                <a:schemeClr val="dk1"/>
              </a:buClr>
              <a:buSzPct val="114285"/>
              <a:buFont typeface="Calibri"/>
              <a:buNone/>
            </a:pPr>
            <a:r>
              <a:rPr lang="en" sz="2800">
                <a:latin typeface="Arial"/>
                <a:ea typeface="Arial"/>
                <a:cs typeface="Arial"/>
                <a:sym typeface="Arial"/>
              </a:rPr>
              <a:t>Libraries are one functioning unit of government in an otherwise dysfunctional system.</a:t>
            </a:r>
          </a:p>
          <a:p>
            <a:pPr marL="0" marR="0" lvl="0" indent="-203200" algn="l" rtl="0">
              <a:lnSpc>
                <a:spcPct val="100000"/>
              </a:lnSpc>
              <a:spcBef>
                <a:spcPts val="800"/>
              </a:spcBef>
              <a:spcAft>
                <a:spcPts val="0"/>
              </a:spcAft>
              <a:buClr>
                <a:schemeClr val="dk1"/>
              </a:buClr>
              <a:buSzPct val="114285"/>
              <a:buFont typeface="Calibri"/>
              <a:buNone/>
            </a:pPr>
            <a:endParaRPr sz="2800">
              <a:latin typeface="Arial"/>
              <a:ea typeface="Arial"/>
              <a:cs typeface="Arial"/>
              <a:sym typeface="Arial"/>
            </a:endParaRPr>
          </a:p>
          <a:p>
            <a:pPr marL="0" marR="0" lvl="0" indent="-203200" algn="l" rtl="0">
              <a:lnSpc>
                <a:spcPct val="100000"/>
              </a:lnSpc>
              <a:spcBef>
                <a:spcPts val="800"/>
              </a:spcBef>
              <a:spcAft>
                <a:spcPts val="0"/>
              </a:spcAft>
              <a:buClr>
                <a:schemeClr val="dk1"/>
              </a:buClr>
              <a:buSzPct val="114285"/>
              <a:buFont typeface="Calibri"/>
              <a:buNone/>
            </a:pPr>
            <a:r>
              <a:rPr lang="en" sz="2800">
                <a:latin typeface="Arial"/>
                <a:ea typeface="Arial"/>
                <a:cs typeface="Arial"/>
                <a:sym typeface="Arial"/>
              </a:rPr>
              <a:t> </a:t>
            </a:r>
          </a:p>
        </p:txBody>
      </p:sp>
    </p:spTree>
    <p:extLst>
      <p:ext uri="{BB962C8B-B14F-4D97-AF65-F5344CB8AC3E}">
        <p14:creationId xmlns:p14="http://schemas.microsoft.com/office/powerpoint/2010/main" val="17089787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457200" y="1104900"/>
            <a:ext cx="4389000" cy="3716400"/>
          </a:xfrm>
          <a:prstGeom prst="rect">
            <a:avLst/>
          </a:prstGeom>
          <a:noFill/>
          <a:ln>
            <a:noFill/>
          </a:ln>
        </p:spPr>
        <p:txBody>
          <a:bodyPr lIns="91425" tIns="45700" rIns="91425" bIns="45700" anchor="t" anchorCtr="0">
            <a:noAutofit/>
          </a:bodyPr>
          <a:lstStyle/>
          <a:p>
            <a:pPr marL="190500" marR="0" lvl="0" indent="0" algn="l" rtl="0">
              <a:lnSpc>
                <a:spcPct val="100000"/>
              </a:lnSpc>
              <a:spcBef>
                <a:spcPts val="480"/>
              </a:spcBef>
              <a:spcAft>
                <a:spcPts val="0"/>
              </a:spcAft>
              <a:buNone/>
            </a:pPr>
            <a:r>
              <a:rPr lang="en" sz="2400"/>
              <a:t>‘Record a Book’ marketing campaign:</a:t>
            </a:r>
          </a:p>
          <a:p>
            <a:pPr marL="190500" marR="0" lvl="0" indent="0" algn="l" rtl="0">
              <a:lnSpc>
                <a:spcPct val="100000"/>
              </a:lnSpc>
              <a:spcBef>
                <a:spcPts val="480"/>
              </a:spcBef>
              <a:spcAft>
                <a:spcPts val="0"/>
              </a:spcAft>
              <a:buNone/>
            </a:pPr>
            <a:endParaRPr sz="2400"/>
          </a:p>
          <a:p>
            <a:pPr marL="190500" marR="0" lvl="0" indent="0" algn="l" rtl="0">
              <a:lnSpc>
                <a:spcPct val="100000"/>
              </a:lnSpc>
              <a:spcBef>
                <a:spcPts val="480"/>
              </a:spcBef>
              <a:spcAft>
                <a:spcPts val="0"/>
              </a:spcAft>
              <a:buNone/>
            </a:pPr>
            <a:r>
              <a:rPr lang="en" sz="1800"/>
              <a:t>“Do people tell you that you have a radio voice? The library needs your voice to be the eyes for thousands of our neighbors across our state….”</a:t>
            </a:r>
          </a:p>
        </p:txBody>
      </p:sp>
      <p:sp>
        <p:nvSpPr>
          <p:cNvPr id="203" name="Shape 203"/>
          <p:cNvSpPr txBox="1">
            <a:spLocks noGrp="1"/>
          </p:cNvSpPr>
          <p:nvPr>
            <p:ph type="title"/>
          </p:nvPr>
        </p:nvSpPr>
        <p:spPr>
          <a:xfrm>
            <a:off x="457200" y="205977"/>
            <a:ext cx="8229600" cy="857400"/>
          </a:xfrm>
          <a:prstGeom prst="rect">
            <a:avLst/>
          </a:prstGeom>
          <a:noFill/>
          <a:ln>
            <a:noFill/>
          </a:ln>
        </p:spPr>
        <p:txBody>
          <a:bodyPr lIns="90000" tIns="46800" rIns="90000" bIns="46800" anchor="ctr" anchorCtr="0">
            <a:noAutofit/>
          </a:bodyPr>
          <a:lstStyle/>
          <a:p>
            <a:pPr marL="0" marR="0" lvl="0" indent="0" rtl="0">
              <a:lnSpc>
                <a:spcPct val="100000"/>
              </a:lnSpc>
              <a:spcBef>
                <a:spcPts val="0"/>
              </a:spcBef>
              <a:spcAft>
                <a:spcPts val="0"/>
              </a:spcAft>
              <a:buClr>
                <a:srgbClr val="000000"/>
              </a:buClr>
              <a:buSzPct val="25000"/>
              <a:buFont typeface="Arial"/>
              <a:buNone/>
            </a:pPr>
            <a:r>
              <a:rPr lang="en"/>
              <a:t>Marketing Plan</a:t>
            </a:r>
          </a:p>
        </p:txBody>
      </p:sp>
      <p:pic>
        <p:nvPicPr>
          <p:cNvPr id="204" name="Shape 204" descr="Morgan Freeman.jpg"/>
          <p:cNvPicPr preferRelativeResize="0"/>
          <p:nvPr/>
        </p:nvPicPr>
        <p:blipFill>
          <a:blip r:embed="rId3">
            <a:alphaModFix/>
          </a:blip>
          <a:stretch>
            <a:fillRect/>
          </a:stretch>
        </p:blipFill>
        <p:spPr>
          <a:xfrm>
            <a:off x="4992999" y="1295349"/>
            <a:ext cx="3965901" cy="2645174"/>
          </a:xfrm>
          <a:prstGeom prst="rect">
            <a:avLst/>
          </a:prstGeom>
          <a:noFill/>
          <a:ln>
            <a:noFill/>
          </a:ln>
        </p:spPr>
      </p:pic>
    </p:spTree>
    <p:extLst>
      <p:ext uri="{BB962C8B-B14F-4D97-AF65-F5344CB8AC3E}">
        <p14:creationId xmlns:p14="http://schemas.microsoft.com/office/powerpoint/2010/main" val="11187672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457200" y="1104900"/>
            <a:ext cx="4389000" cy="3716400"/>
          </a:xfrm>
          <a:prstGeom prst="rect">
            <a:avLst/>
          </a:prstGeom>
          <a:noFill/>
          <a:ln>
            <a:noFill/>
          </a:ln>
        </p:spPr>
        <p:txBody>
          <a:bodyPr lIns="91425" tIns="45700" rIns="91425" bIns="45700" anchor="t" anchorCtr="0">
            <a:noAutofit/>
          </a:bodyPr>
          <a:lstStyle/>
          <a:p>
            <a:pPr marL="190500" marR="0" lvl="0" indent="0" algn="l" rtl="0">
              <a:lnSpc>
                <a:spcPct val="100000"/>
              </a:lnSpc>
              <a:spcBef>
                <a:spcPts val="480"/>
              </a:spcBef>
              <a:spcAft>
                <a:spcPts val="0"/>
              </a:spcAft>
              <a:buNone/>
            </a:pPr>
            <a:r>
              <a:rPr lang="en" sz="2400"/>
              <a:t>‘Deliver a Book, Save a Life’ marketing campaign:</a:t>
            </a:r>
          </a:p>
          <a:p>
            <a:pPr marL="190500" marR="0" lvl="0" indent="0" algn="l" rtl="0">
              <a:lnSpc>
                <a:spcPct val="100000"/>
              </a:lnSpc>
              <a:spcBef>
                <a:spcPts val="480"/>
              </a:spcBef>
              <a:spcAft>
                <a:spcPts val="0"/>
              </a:spcAft>
              <a:buNone/>
            </a:pPr>
            <a:endParaRPr sz="2400"/>
          </a:p>
          <a:p>
            <a:pPr marL="190500" marR="0" lvl="0" indent="0" algn="l" rtl="0">
              <a:lnSpc>
                <a:spcPct val="100000"/>
              </a:lnSpc>
              <a:spcBef>
                <a:spcPts val="480"/>
              </a:spcBef>
              <a:spcAft>
                <a:spcPts val="0"/>
              </a:spcAft>
              <a:buNone/>
            </a:pPr>
            <a:r>
              <a:rPr lang="en" sz="1800"/>
              <a:t>“Our library is a lifeline to people across our community. We bring the library to folks who can’t easily leave their homes, connecting them to the outside world….”</a:t>
            </a:r>
          </a:p>
        </p:txBody>
      </p:sp>
      <p:sp>
        <p:nvSpPr>
          <p:cNvPr id="212" name="Shape 212"/>
          <p:cNvSpPr txBox="1">
            <a:spLocks noGrp="1"/>
          </p:cNvSpPr>
          <p:nvPr>
            <p:ph type="title"/>
          </p:nvPr>
        </p:nvSpPr>
        <p:spPr>
          <a:xfrm>
            <a:off x="457200" y="205977"/>
            <a:ext cx="8229600" cy="857400"/>
          </a:xfrm>
          <a:prstGeom prst="rect">
            <a:avLst/>
          </a:prstGeom>
          <a:noFill/>
          <a:ln>
            <a:noFill/>
          </a:ln>
        </p:spPr>
        <p:txBody>
          <a:bodyPr lIns="90000" tIns="46800" rIns="90000" bIns="46800" anchor="ctr" anchorCtr="0">
            <a:noAutofit/>
          </a:bodyPr>
          <a:lstStyle/>
          <a:p>
            <a:pPr marL="0" marR="0" lvl="0" indent="0" rtl="0">
              <a:lnSpc>
                <a:spcPct val="100000"/>
              </a:lnSpc>
              <a:spcBef>
                <a:spcPts val="0"/>
              </a:spcBef>
              <a:spcAft>
                <a:spcPts val="0"/>
              </a:spcAft>
              <a:buClr>
                <a:srgbClr val="000000"/>
              </a:buClr>
              <a:buSzPct val="25000"/>
              <a:buFont typeface="Arial"/>
              <a:buNone/>
            </a:pPr>
            <a:r>
              <a:rPr lang="en"/>
              <a:t>Marketing Plan</a:t>
            </a:r>
          </a:p>
        </p:txBody>
      </p:sp>
      <p:pic>
        <p:nvPicPr>
          <p:cNvPr id="213" name="Shape 213" descr="Home_Delivery_865x500.jpg"/>
          <p:cNvPicPr preferRelativeResize="0"/>
          <p:nvPr/>
        </p:nvPicPr>
        <p:blipFill rotWithShape="1">
          <a:blip r:embed="rId3">
            <a:alphaModFix/>
          </a:blip>
          <a:srcRect l="6273" r="12140" b="2276"/>
          <a:stretch/>
        </p:blipFill>
        <p:spPr>
          <a:xfrm>
            <a:off x="5165424" y="1195400"/>
            <a:ext cx="3833225" cy="2654000"/>
          </a:xfrm>
          <a:prstGeom prst="rect">
            <a:avLst/>
          </a:prstGeom>
          <a:noFill/>
          <a:ln>
            <a:noFill/>
          </a:ln>
        </p:spPr>
      </p:pic>
    </p:spTree>
    <p:extLst>
      <p:ext uri="{BB962C8B-B14F-4D97-AF65-F5344CB8AC3E}">
        <p14:creationId xmlns:p14="http://schemas.microsoft.com/office/powerpoint/2010/main" val="16611306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ctrTitle"/>
          </p:nvPr>
        </p:nvSpPr>
        <p:spPr>
          <a:xfrm>
            <a:off x="685800" y="1879178"/>
            <a:ext cx="7772400" cy="1159800"/>
          </a:xfrm>
          <a:prstGeom prst="rect">
            <a:avLst/>
          </a:prstGeom>
        </p:spPr>
        <p:txBody>
          <a:bodyPr lIns="91425" tIns="91425" rIns="91425" bIns="91425" anchor="b" anchorCtr="0">
            <a:noAutofit/>
          </a:bodyPr>
          <a:lstStyle/>
          <a:p>
            <a:pPr lvl="0" rtl="0">
              <a:spcBef>
                <a:spcPts val="0"/>
              </a:spcBef>
              <a:buNone/>
            </a:pPr>
            <a:r>
              <a:rPr lang="en-US" dirty="0" smtClean="0"/>
              <a:t>Interlibrary Loan and Resource Sharing</a:t>
            </a:r>
            <a:endParaRPr lang="en" dirty="0"/>
          </a:p>
        </p:txBody>
      </p:sp>
    </p:spTree>
    <p:extLst>
      <p:ext uri="{BB962C8B-B14F-4D97-AF65-F5344CB8AC3E}">
        <p14:creationId xmlns:p14="http://schemas.microsoft.com/office/powerpoint/2010/main" val="3224228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New Frame on a Success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5700" y="1113863"/>
            <a:ext cx="6832600" cy="3835400"/>
          </a:xfrm>
          <a:prstGeom prst="rect">
            <a:avLst/>
          </a:prstGeom>
        </p:spPr>
      </p:pic>
    </p:spTree>
    <p:extLst>
      <p:ext uri="{BB962C8B-B14F-4D97-AF65-F5344CB8AC3E}">
        <p14:creationId xmlns:p14="http://schemas.microsoft.com/office/powerpoint/2010/main" val="12184531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457200" y="1104899"/>
            <a:ext cx="8229600" cy="3335700"/>
          </a:xfrm>
          <a:prstGeom prst="rect">
            <a:avLst/>
          </a:prstGeom>
          <a:noFill/>
          <a:ln>
            <a:noFill/>
          </a:ln>
        </p:spPr>
        <p:txBody>
          <a:bodyPr lIns="91425" tIns="45700" rIns="91425" bIns="45700" anchor="t" anchorCtr="0">
            <a:noAutofit/>
          </a:bodyPr>
          <a:lstStyle/>
          <a:p>
            <a:pPr marL="190500" marR="0" lvl="0" indent="0" algn="l" rtl="0">
              <a:lnSpc>
                <a:spcPct val="100000"/>
              </a:lnSpc>
              <a:spcBef>
                <a:spcPts val="480"/>
              </a:spcBef>
              <a:spcAft>
                <a:spcPts val="0"/>
              </a:spcAft>
              <a:buNone/>
            </a:pPr>
            <a:r>
              <a:rPr lang="en" sz="2400"/>
              <a:t>Smart Taxes: “Libraries across our state help local tax dollars go farther because of cooperative purchasing through our state library….” </a:t>
            </a:r>
          </a:p>
          <a:p>
            <a:pPr marL="190500" marR="0" lvl="0" indent="0" algn="l" rtl="0">
              <a:lnSpc>
                <a:spcPct val="100000"/>
              </a:lnSpc>
              <a:spcBef>
                <a:spcPts val="480"/>
              </a:spcBef>
              <a:spcAft>
                <a:spcPts val="0"/>
              </a:spcAft>
              <a:buNone/>
            </a:pPr>
            <a:endParaRPr sz="2400"/>
          </a:p>
          <a:p>
            <a:pPr marL="190500" marR="0" lvl="0" indent="0" algn="l" rtl="0">
              <a:lnSpc>
                <a:spcPct val="100000"/>
              </a:lnSpc>
              <a:spcBef>
                <a:spcPts val="480"/>
              </a:spcBef>
              <a:spcAft>
                <a:spcPts val="0"/>
              </a:spcAft>
              <a:buNone/>
            </a:pPr>
            <a:r>
              <a:rPr lang="en" sz="2400"/>
              <a:t>Presentation Topic: “Interlibrary Loan through the state library is an enterprise level logistics and data solutions provider…”</a:t>
            </a:r>
          </a:p>
        </p:txBody>
      </p:sp>
      <p:sp>
        <p:nvSpPr>
          <p:cNvPr id="238" name="Shape 238"/>
          <p:cNvSpPr txBox="1">
            <a:spLocks noGrp="1"/>
          </p:cNvSpPr>
          <p:nvPr>
            <p:ph type="title"/>
          </p:nvPr>
        </p:nvSpPr>
        <p:spPr>
          <a:xfrm>
            <a:off x="457200" y="205977"/>
            <a:ext cx="8229600" cy="857400"/>
          </a:xfrm>
          <a:prstGeom prst="rect">
            <a:avLst/>
          </a:prstGeom>
          <a:noFill/>
          <a:ln>
            <a:noFill/>
          </a:ln>
        </p:spPr>
        <p:txBody>
          <a:bodyPr lIns="90000" tIns="46800" rIns="90000" bIns="46800" anchor="ctr" anchorCtr="0">
            <a:noAutofit/>
          </a:bodyPr>
          <a:lstStyle/>
          <a:p>
            <a:pPr marL="0" marR="0" lvl="0" indent="0" rtl="0">
              <a:lnSpc>
                <a:spcPct val="100000"/>
              </a:lnSpc>
              <a:spcBef>
                <a:spcPts val="0"/>
              </a:spcBef>
              <a:spcAft>
                <a:spcPts val="0"/>
              </a:spcAft>
              <a:buClr>
                <a:srgbClr val="000000"/>
              </a:buClr>
              <a:buSzPct val="25000"/>
              <a:buFont typeface="Arial"/>
              <a:buNone/>
            </a:pPr>
            <a:r>
              <a:rPr lang="en"/>
              <a:t>Marketing Plan</a:t>
            </a:r>
          </a:p>
        </p:txBody>
      </p:sp>
      <p:sp>
        <p:nvSpPr>
          <p:cNvPr id="239" name="Shape 239"/>
          <p:cNvSpPr txBox="1"/>
          <p:nvPr/>
        </p:nvSpPr>
        <p:spPr>
          <a:xfrm>
            <a:off x="6867525" y="4818458"/>
            <a:ext cx="2046300" cy="183300"/>
          </a:xfrm>
          <a:prstGeom prst="rect">
            <a:avLst/>
          </a:prstGeom>
          <a:noFill/>
          <a:ln>
            <a:noFill/>
          </a:ln>
        </p:spPr>
        <p:txBody>
          <a:bodyPr lIns="90000" tIns="46800" rIns="90000" bIns="46800" anchor="t" anchorCtr="0">
            <a:noAutofit/>
          </a:bodyPr>
          <a:lstStyle/>
          <a:p>
            <a:pPr marL="0" marR="0" lvl="0" indent="0" algn="l" rtl="0">
              <a:lnSpc>
                <a:spcPct val="100000"/>
              </a:lnSpc>
              <a:spcBef>
                <a:spcPts val="0"/>
              </a:spcBef>
              <a:spcAft>
                <a:spcPts val="0"/>
              </a:spcAft>
              <a:buClr>
                <a:srgbClr val="516DAD"/>
              </a:buClr>
              <a:buSzPct val="25000"/>
              <a:buFont typeface="Calibri"/>
              <a:buNone/>
            </a:pPr>
            <a:r>
              <a:rPr lang="en" sz="1000" b="1" i="0" u="none" strike="noStrike" cap="none">
                <a:solidFill>
                  <a:srgbClr val="516DAD"/>
                </a:solidFill>
                <a:latin typeface="Calibri"/>
                <a:ea typeface="Calibri"/>
                <a:cs typeface="Calibri"/>
                <a:sym typeface="Calibri"/>
              </a:rPr>
              <a:t>Building voter support for libraries</a:t>
            </a:r>
          </a:p>
        </p:txBody>
      </p:sp>
      <p:pic>
        <p:nvPicPr>
          <p:cNvPr id="240" name="Shape 240"/>
          <p:cNvPicPr preferRelativeResize="0"/>
          <p:nvPr/>
        </p:nvPicPr>
        <p:blipFill>
          <a:blip r:embed="rId3">
            <a:alphaModFix/>
          </a:blip>
          <a:stretch>
            <a:fillRect/>
          </a:stretch>
        </p:blipFill>
        <p:spPr>
          <a:xfrm>
            <a:off x="6528405" y="4440731"/>
            <a:ext cx="1698750" cy="434868"/>
          </a:xfrm>
          <a:prstGeom prst="rect">
            <a:avLst/>
          </a:prstGeom>
          <a:noFill/>
          <a:ln>
            <a:noFill/>
          </a:ln>
        </p:spPr>
      </p:pic>
    </p:spTree>
    <p:extLst>
      <p:ext uri="{BB962C8B-B14F-4D97-AF65-F5344CB8AC3E}">
        <p14:creationId xmlns:p14="http://schemas.microsoft.com/office/powerpoint/2010/main" val="3736014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ctrTitle"/>
          </p:nvPr>
        </p:nvSpPr>
        <p:spPr>
          <a:xfrm>
            <a:off x="685800" y="2040542"/>
            <a:ext cx="7772400" cy="1159800"/>
          </a:xfrm>
          <a:prstGeom prst="rect">
            <a:avLst/>
          </a:prstGeom>
        </p:spPr>
        <p:txBody>
          <a:bodyPr lIns="91425" tIns="91425" rIns="91425" bIns="91425" anchor="b" anchorCtr="0">
            <a:noAutofit/>
          </a:bodyPr>
          <a:lstStyle/>
          <a:p>
            <a:pPr lvl="0" rtl="0">
              <a:spcBef>
                <a:spcPts val="0"/>
              </a:spcBef>
              <a:buNone/>
            </a:pPr>
            <a:r>
              <a:rPr lang="en"/>
              <a:t>Special Collections, Archives and Genealogy</a:t>
            </a:r>
          </a:p>
        </p:txBody>
      </p:sp>
    </p:spTree>
    <p:extLst>
      <p:ext uri="{BB962C8B-B14F-4D97-AF65-F5344CB8AC3E}">
        <p14:creationId xmlns:p14="http://schemas.microsoft.com/office/powerpoint/2010/main" val="8684177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title"/>
          </p:nvPr>
        </p:nvSpPr>
        <p:spPr>
          <a:xfrm>
            <a:off x="457200" y="205977"/>
            <a:ext cx="8228100" cy="8562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 sz="3600">
                <a:latin typeface="Arial"/>
                <a:ea typeface="Arial"/>
                <a:cs typeface="Arial"/>
                <a:sym typeface="Arial"/>
              </a:rPr>
              <a:t>Special Collections</a:t>
            </a:r>
          </a:p>
        </p:txBody>
      </p:sp>
      <p:sp>
        <p:nvSpPr>
          <p:cNvPr id="261" name="Shape 261"/>
          <p:cNvSpPr txBox="1">
            <a:spLocks noGrp="1"/>
          </p:cNvSpPr>
          <p:nvPr>
            <p:ph type="body" idx="1"/>
          </p:nvPr>
        </p:nvSpPr>
        <p:spPr>
          <a:xfrm>
            <a:off x="457200" y="971550"/>
            <a:ext cx="8228100" cy="3393300"/>
          </a:xfrm>
          <a:prstGeom prst="rect">
            <a:avLst/>
          </a:prstGeom>
          <a:noFill/>
          <a:ln>
            <a:noFill/>
          </a:ln>
        </p:spPr>
        <p:txBody>
          <a:bodyPr lIns="91425" tIns="91425" rIns="91425" bIns="91425" anchor="t" anchorCtr="0">
            <a:noAutofit/>
          </a:bodyPr>
          <a:lstStyle/>
          <a:p>
            <a:pPr marL="342900" marR="0" lvl="0" indent="-342900" algn="l" rtl="0">
              <a:lnSpc>
                <a:spcPct val="100000"/>
              </a:lnSpc>
              <a:spcBef>
                <a:spcPts val="800"/>
              </a:spcBef>
              <a:spcAft>
                <a:spcPts val="0"/>
              </a:spcAft>
              <a:buClr>
                <a:schemeClr val="dk1"/>
              </a:buClr>
              <a:buSzPct val="114285"/>
              <a:buFont typeface="Calibri"/>
              <a:buNone/>
            </a:pPr>
            <a:r>
              <a:rPr lang="en" sz="2800">
                <a:latin typeface="Arial"/>
                <a:ea typeface="Arial"/>
                <a:cs typeface="Arial"/>
                <a:sym typeface="Arial"/>
              </a:rPr>
              <a:t>Maine - Historic American Buildings Survey</a:t>
            </a:r>
          </a:p>
          <a:p>
            <a:pPr marL="342900" marR="0" lvl="0" indent="-342900" algn="l" rtl="0">
              <a:lnSpc>
                <a:spcPct val="100000"/>
              </a:lnSpc>
              <a:spcBef>
                <a:spcPts val="800"/>
              </a:spcBef>
              <a:spcAft>
                <a:spcPts val="0"/>
              </a:spcAft>
              <a:buClr>
                <a:schemeClr val="dk1"/>
              </a:buClr>
              <a:buSzPct val="290909"/>
              <a:buFont typeface="Calibri"/>
              <a:buNone/>
            </a:pPr>
            <a:r>
              <a:rPr lang="en" sz="1100">
                <a:latin typeface="Georgia"/>
                <a:ea typeface="Georgia"/>
                <a:cs typeface="Georgia"/>
                <a:sym typeface="Georgia"/>
              </a:rPr>
              <a:t>“Collection of architectural drawings and blueprints of old houses and buildings from the Historic American Buildings Survey.”</a:t>
            </a:r>
          </a:p>
          <a:p>
            <a:pPr marL="342900" marR="0" lvl="0" indent="-342900" algn="l" rtl="0">
              <a:lnSpc>
                <a:spcPct val="100000"/>
              </a:lnSpc>
              <a:spcBef>
                <a:spcPts val="800"/>
              </a:spcBef>
              <a:spcAft>
                <a:spcPts val="0"/>
              </a:spcAft>
              <a:buClr>
                <a:schemeClr val="dk1"/>
              </a:buClr>
              <a:buSzPct val="114285"/>
              <a:buFont typeface="Calibri"/>
              <a:buNone/>
            </a:pPr>
            <a:r>
              <a:rPr lang="en" sz="2800">
                <a:latin typeface="Arial"/>
                <a:ea typeface="Arial"/>
                <a:cs typeface="Arial"/>
                <a:sym typeface="Arial"/>
              </a:rPr>
              <a:t>Nebraska - Western Trails</a:t>
            </a:r>
          </a:p>
          <a:p>
            <a:pPr marL="342900" marR="0" lvl="0" indent="-342900" algn="l" rtl="0">
              <a:lnSpc>
                <a:spcPct val="100000"/>
              </a:lnSpc>
              <a:spcBef>
                <a:spcPts val="800"/>
              </a:spcBef>
              <a:spcAft>
                <a:spcPts val="0"/>
              </a:spcAft>
              <a:buClr>
                <a:schemeClr val="dk1"/>
              </a:buClr>
              <a:buSzPct val="266666"/>
              <a:buFont typeface="Calibri"/>
              <a:buNone/>
            </a:pPr>
            <a:r>
              <a:rPr lang="en" sz="1200">
                <a:solidFill>
                  <a:schemeClr val="dk1"/>
                </a:solidFill>
                <a:highlight>
                  <a:srgbClr val="FFFFFF"/>
                </a:highlight>
                <a:latin typeface="Georgia"/>
                <a:ea typeface="Georgia"/>
                <a:cs typeface="Georgia"/>
                <a:sym typeface="Georgia"/>
              </a:rPr>
              <a:t>“Find a wide range of artifacts, books, documents, maps, postcards, original paintings, and photographs on a variety of topics relating to trails in Nebraska. Collected into a searchable database from the holdings of museums and libraries across Nebraska....”</a:t>
            </a:r>
          </a:p>
          <a:p>
            <a:pPr marL="342900" marR="0" lvl="0" indent="-342900" algn="l" rtl="0">
              <a:lnSpc>
                <a:spcPct val="100000"/>
              </a:lnSpc>
              <a:spcBef>
                <a:spcPts val="800"/>
              </a:spcBef>
              <a:spcAft>
                <a:spcPts val="0"/>
              </a:spcAft>
              <a:buClr>
                <a:schemeClr val="dk1"/>
              </a:buClr>
              <a:buSzPct val="114285"/>
              <a:buFont typeface="Calibri"/>
              <a:buNone/>
            </a:pPr>
            <a:r>
              <a:rPr lang="en" sz="2800">
                <a:latin typeface="Arial"/>
                <a:ea typeface="Arial"/>
                <a:cs typeface="Arial"/>
                <a:sym typeface="Arial"/>
              </a:rPr>
              <a:t>Alaska - Digital Archives</a:t>
            </a:r>
          </a:p>
          <a:p>
            <a:pPr marL="342900" marR="0" lvl="0" indent="-342900" algn="l" rtl="0">
              <a:lnSpc>
                <a:spcPct val="100000"/>
              </a:lnSpc>
              <a:spcBef>
                <a:spcPts val="800"/>
              </a:spcBef>
              <a:spcAft>
                <a:spcPts val="0"/>
              </a:spcAft>
              <a:buClr>
                <a:schemeClr val="dk1"/>
              </a:buClr>
              <a:buSzPct val="266666"/>
              <a:buFont typeface="Calibri"/>
              <a:buNone/>
            </a:pPr>
            <a:r>
              <a:rPr lang="en" sz="1200">
                <a:solidFill>
                  <a:schemeClr val="dk1"/>
                </a:solidFill>
                <a:highlight>
                  <a:srgbClr val="FFFFFF"/>
                </a:highlight>
                <a:latin typeface="Georgia"/>
                <a:ea typeface="Georgia"/>
                <a:cs typeface="Georgia"/>
                <a:sym typeface="Georgia"/>
              </a:rPr>
              <a:t>“Alaska's Digital Archives presents a wealth of historical photographs, </a:t>
            </a:r>
            <a:r>
              <a:rPr lang="en" sz="1200">
                <a:solidFill>
                  <a:schemeClr val="dk1"/>
                </a:solidFill>
                <a:highlight>
                  <a:srgbClr val="FFFFFF"/>
                </a:highlight>
                <a:latin typeface="Georgia"/>
                <a:ea typeface="Georgia"/>
                <a:cs typeface="Georgia"/>
                <a:sym typeface="Georgia"/>
                <a:hlinkClick r:id="rId3"/>
              </a:rPr>
              <a:t>albums</a:t>
            </a:r>
            <a:r>
              <a:rPr lang="en" sz="1200">
                <a:solidFill>
                  <a:schemeClr val="dk1"/>
                </a:solidFill>
                <a:highlight>
                  <a:srgbClr val="FFFFFF"/>
                </a:highlight>
                <a:latin typeface="Georgia"/>
                <a:ea typeface="Georgia"/>
                <a:cs typeface="Georgia"/>
                <a:sym typeface="Georgia"/>
              </a:rPr>
              <a:t>, </a:t>
            </a:r>
            <a:r>
              <a:rPr lang="en" sz="1200">
                <a:solidFill>
                  <a:schemeClr val="dk1"/>
                </a:solidFill>
                <a:highlight>
                  <a:srgbClr val="FFFFFF"/>
                </a:highlight>
                <a:latin typeface="Georgia"/>
                <a:ea typeface="Georgia"/>
                <a:cs typeface="Georgia"/>
                <a:sym typeface="Georgia"/>
                <a:hlinkClick r:id="rId4"/>
              </a:rPr>
              <a:t>oral histories</a:t>
            </a:r>
            <a:r>
              <a:rPr lang="en" sz="1200">
                <a:solidFill>
                  <a:schemeClr val="dk1"/>
                </a:solidFill>
                <a:highlight>
                  <a:srgbClr val="FFFFFF"/>
                </a:highlight>
                <a:latin typeface="Georgia"/>
                <a:ea typeface="Georgia"/>
                <a:cs typeface="Georgia"/>
                <a:sym typeface="Georgia"/>
              </a:rPr>
              <a:t>, </a:t>
            </a:r>
            <a:r>
              <a:rPr lang="en" sz="1200">
                <a:solidFill>
                  <a:schemeClr val="dk1"/>
                </a:solidFill>
                <a:highlight>
                  <a:srgbClr val="FFFFFF"/>
                </a:highlight>
                <a:latin typeface="Georgia"/>
                <a:ea typeface="Georgia"/>
                <a:cs typeface="Georgia"/>
                <a:sym typeface="Georgia"/>
                <a:hlinkClick r:id="rId5"/>
              </a:rPr>
              <a:t>moving images</a:t>
            </a:r>
            <a:r>
              <a:rPr lang="en" sz="1200">
                <a:solidFill>
                  <a:schemeClr val="dk1"/>
                </a:solidFill>
                <a:highlight>
                  <a:srgbClr val="FFFFFF"/>
                </a:highlight>
                <a:latin typeface="Georgia"/>
                <a:ea typeface="Georgia"/>
                <a:cs typeface="Georgia"/>
                <a:sym typeface="Georgia"/>
              </a:rPr>
              <a:t>, </a:t>
            </a:r>
            <a:r>
              <a:rPr lang="en" sz="1200">
                <a:solidFill>
                  <a:schemeClr val="dk1"/>
                </a:solidFill>
                <a:highlight>
                  <a:srgbClr val="FFFFFF"/>
                </a:highlight>
                <a:latin typeface="Georgia"/>
                <a:ea typeface="Georgia"/>
                <a:cs typeface="Georgia"/>
                <a:sym typeface="Georgia"/>
                <a:hlinkClick r:id="rId6"/>
              </a:rPr>
              <a:t>maps</a:t>
            </a:r>
            <a:r>
              <a:rPr lang="en" sz="1200">
                <a:solidFill>
                  <a:schemeClr val="dk1"/>
                </a:solidFill>
                <a:highlight>
                  <a:srgbClr val="FFFFFF"/>
                </a:highlight>
                <a:latin typeface="Georgia"/>
                <a:ea typeface="Georgia"/>
                <a:cs typeface="Georgia"/>
                <a:sym typeface="Georgia"/>
              </a:rPr>
              <a:t>, </a:t>
            </a:r>
            <a:r>
              <a:rPr lang="en" sz="1200">
                <a:solidFill>
                  <a:schemeClr val="dk1"/>
                </a:solidFill>
                <a:highlight>
                  <a:srgbClr val="FFFFFF"/>
                </a:highlight>
                <a:latin typeface="Georgia"/>
                <a:ea typeface="Georgia"/>
                <a:cs typeface="Georgia"/>
                <a:sym typeface="Georgia"/>
                <a:hlinkClick r:id="rId7"/>
              </a:rPr>
              <a:t>documents</a:t>
            </a:r>
            <a:r>
              <a:rPr lang="en" sz="1200">
                <a:solidFill>
                  <a:schemeClr val="dk1"/>
                </a:solidFill>
                <a:highlight>
                  <a:srgbClr val="FFFFFF"/>
                </a:highlight>
                <a:latin typeface="Georgia"/>
                <a:ea typeface="Georgia"/>
                <a:cs typeface="Georgia"/>
                <a:sym typeface="Georgia"/>
              </a:rPr>
              <a:t>, </a:t>
            </a:r>
            <a:r>
              <a:rPr lang="en" sz="1200">
                <a:solidFill>
                  <a:schemeClr val="dk1"/>
                </a:solidFill>
                <a:highlight>
                  <a:srgbClr val="FFFFFF"/>
                </a:highlight>
                <a:latin typeface="Georgia"/>
                <a:ea typeface="Georgia"/>
                <a:cs typeface="Georgia"/>
                <a:sym typeface="Georgia"/>
                <a:hlinkClick r:id="rId8"/>
              </a:rPr>
              <a:t>physical objects</a:t>
            </a:r>
            <a:r>
              <a:rPr lang="en" sz="1200">
                <a:solidFill>
                  <a:schemeClr val="dk1"/>
                </a:solidFill>
                <a:highlight>
                  <a:srgbClr val="FFFFFF"/>
                </a:highlight>
                <a:latin typeface="Georgia"/>
                <a:ea typeface="Georgia"/>
                <a:cs typeface="Georgia"/>
                <a:sym typeface="Georgia"/>
              </a:rPr>
              <a:t>, and other materials from libraries, museums and archives throughout our state.”</a:t>
            </a:r>
          </a:p>
        </p:txBody>
      </p:sp>
    </p:spTree>
    <p:extLst>
      <p:ext uri="{BB962C8B-B14F-4D97-AF65-F5344CB8AC3E}">
        <p14:creationId xmlns:p14="http://schemas.microsoft.com/office/powerpoint/2010/main" val="17395817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457200" y="205977"/>
            <a:ext cx="8228100" cy="8562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 sz="3600" dirty="0">
                <a:latin typeface="Arial"/>
                <a:ea typeface="Arial"/>
                <a:cs typeface="Arial"/>
                <a:sym typeface="Arial"/>
              </a:rPr>
              <a:t>Special Collections</a:t>
            </a:r>
          </a:p>
        </p:txBody>
      </p:sp>
      <p:pic>
        <p:nvPicPr>
          <p:cNvPr id="267" name="Shape 267" descr="National Treasure.jpg"/>
          <p:cNvPicPr preferRelativeResize="0"/>
          <p:nvPr/>
        </p:nvPicPr>
        <p:blipFill>
          <a:blip r:embed="rId3">
            <a:alphaModFix/>
          </a:blip>
          <a:stretch>
            <a:fillRect/>
          </a:stretch>
        </p:blipFill>
        <p:spPr>
          <a:xfrm>
            <a:off x="1212824" y="985975"/>
            <a:ext cx="6760449" cy="3785850"/>
          </a:xfrm>
          <a:prstGeom prst="rect">
            <a:avLst/>
          </a:prstGeom>
          <a:noFill/>
          <a:ln>
            <a:noFill/>
          </a:ln>
        </p:spPr>
      </p:pic>
    </p:spTree>
    <p:extLst>
      <p:ext uri="{BB962C8B-B14F-4D97-AF65-F5344CB8AC3E}">
        <p14:creationId xmlns:p14="http://schemas.microsoft.com/office/powerpoint/2010/main" val="19871971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body" idx="1"/>
          </p:nvPr>
        </p:nvSpPr>
        <p:spPr>
          <a:xfrm>
            <a:off x="457200" y="1104899"/>
            <a:ext cx="8229600" cy="3335700"/>
          </a:xfrm>
          <a:prstGeom prst="rect">
            <a:avLst/>
          </a:prstGeom>
          <a:noFill/>
          <a:ln>
            <a:noFill/>
          </a:ln>
        </p:spPr>
        <p:txBody>
          <a:bodyPr lIns="91425" tIns="45700" rIns="91425" bIns="45700" anchor="t" anchorCtr="0">
            <a:noAutofit/>
          </a:bodyPr>
          <a:lstStyle/>
          <a:p>
            <a:pPr marL="190500" marR="0" lvl="0" indent="0" algn="l" rtl="0">
              <a:lnSpc>
                <a:spcPct val="100000"/>
              </a:lnSpc>
              <a:spcBef>
                <a:spcPts val="480"/>
              </a:spcBef>
              <a:spcAft>
                <a:spcPts val="0"/>
              </a:spcAft>
              <a:buNone/>
            </a:pPr>
            <a:r>
              <a:rPr lang="en" sz="2400" dirty="0"/>
              <a:t>Start your {location} </a:t>
            </a:r>
            <a:r>
              <a:rPr lang="en" sz="2400" dirty="0" smtClean="0"/>
              <a:t>quest</a:t>
            </a:r>
            <a:r>
              <a:rPr lang="en-US" sz="2400" dirty="0" smtClean="0"/>
              <a:t>!</a:t>
            </a:r>
            <a:endParaRPr lang="en" sz="2400" dirty="0"/>
          </a:p>
          <a:p>
            <a:pPr marL="190500" marR="0" lvl="0" indent="0" algn="l" rtl="0">
              <a:lnSpc>
                <a:spcPct val="100000"/>
              </a:lnSpc>
              <a:spcBef>
                <a:spcPts val="480"/>
              </a:spcBef>
              <a:spcAft>
                <a:spcPts val="0"/>
              </a:spcAft>
              <a:buNone/>
            </a:pPr>
            <a:endParaRPr sz="2400" dirty="0"/>
          </a:p>
          <a:p>
            <a:pPr marL="190500" marR="0" lvl="0" indent="0" algn="l" rtl="0">
              <a:lnSpc>
                <a:spcPct val="100000"/>
              </a:lnSpc>
              <a:spcBef>
                <a:spcPts val="480"/>
              </a:spcBef>
              <a:spcAft>
                <a:spcPts val="0"/>
              </a:spcAft>
              <a:buNone/>
            </a:pPr>
            <a:r>
              <a:rPr lang="en-US" sz="2400" dirty="0" smtClean="0"/>
              <a:t>”Our</a:t>
            </a:r>
            <a:r>
              <a:rPr lang="en" sz="2400" dirty="0" smtClean="0"/>
              <a:t> </a:t>
            </a:r>
            <a:r>
              <a:rPr lang="en-US" sz="2400" dirty="0" smtClean="0"/>
              <a:t>(</a:t>
            </a:r>
            <a:r>
              <a:rPr lang="en" sz="2400" dirty="0" smtClean="0"/>
              <a:t>town</a:t>
            </a:r>
            <a:r>
              <a:rPr lang="en-US" sz="2400" dirty="0" smtClean="0"/>
              <a:t>)</a:t>
            </a:r>
            <a:r>
              <a:rPr lang="en" sz="2400" dirty="0" smtClean="0"/>
              <a:t> </a:t>
            </a:r>
            <a:r>
              <a:rPr lang="en-US" sz="2400" dirty="0" smtClean="0"/>
              <a:t>(county) </a:t>
            </a:r>
            <a:r>
              <a:rPr lang="en" sz="2400" dirty="0" smtClean="0"/>
              <a:t>matters</a:t>
            </a:r>
            <a:r>
              <a:rPr lang="en" sz="2400" dirty="0"/>
              <a:t>. The story of how we got here, settled this place, and made it our home matters. Your library is….”</a:t>
            </a:r>
          </a:p>
        </p:txBody>
      </p:sp>
      <p:sp>
        <p:nvSpPr>
          <p:cNvPr id="275" name="Shape 275"/>
          <p:cNvSpPr txBox="1">
            <a:spLocks noGrp="1"/>
          </p:cNvSpPr>
          <p:nvPr>
            <p:ph type="title"/>
          </p:nvPr>
        </p:nvSpPr>
        <p:spPr>
          <a:xfrm>
            <a:off x="457200" y="205977"/>
            <a:ext cx="8229600" cy="857400"/>
          </a:xfrm>
          <a:prstGeom prst="rect">
            <a:avLst/>
          </a:prstGeom>
          <a:noFill/>
          <a:ln>
            <a:noFill/>
          </a:ln>
        </p:spPr>
        <p:txBody>
          <a:bodyPr lIns="90000" tIns="46800" rIns="90000" bIns="46800" anchor="ctr" anchorCtr="0">
            <a:noAutofit/>
          </a:bodyPr>
          <a:lstStyle/>
          <a:p>
            <a:pPr marL="0" marR="0" lvl="0" indent="0" rtl="0">
              <a:lnSpc>
                <a:spcPct val="100000"/>
              </a:lnSpc>
              <a:spcBef>
                <a:spcPts val="0"/>
              </a:spcBef>
              <a:spcAft>
                <a:spcPts val="0"/>
              </a:spcAft>
              <a:buClr>
                <a:srgbClr val="000000"/>
              </a:buClr>
              <a:buSzPct val="25000"/>
              <a:buFont typeface="Arial"/>
              <a:buNone/>
            </a:pPr>
            <a:r>
              <a:rPr lang="en"/>
              <a:t>Marketing Plan</a:t>
            </a:r>
          </a:p>
        </p:txBody>
      </p:sp>
      <p:sp>
        <p:nvSpPr>
          <p:cNvPr id="276" name="Shape 276"/>
          <p:cNvSpPr txBox="1"/>
          <p:nvPr/>
        </p:nvSpPr>
        <p:spPr>
          <a:xfrm>
            <a:off x="6867525" y="4818458"/>
            <a:ext cx="2046300" cy="183300"/>
          </a:xfrm>
          <a:prstGeom prst="rect">
            <a:avLst/>
          </a:prstGeom>
          <a:noFill/>
          <a:ln>
            <a:noFill/>
          </a:ln>
        </p:spPr>
        <p:txBody>
          <a:bodyPr lIns="90000" tIns="46800" rIns="90000" bIns="46800" anchor="t" anchorCtr="0">
            <a:noAutofit/>
          </a:bodyPr>
          <a:lstStyle/>
          <a:p>
            <a:pPr marL="0" marR="0" lvl="0" indent="0" algn="l" rtl="0">
              <a:lnSpc>
                <a:spcPct val="100000"/>
              </a:lnSpc>
              <a:spcBef>
                <a:spcPts val="0"/>
              </a:spcBef>
              <a:spcAft>
                <a:spcPts val="0"/>
              </a:spcAft>
              <a:buClr>
                <a:srgbClr val="516DAD"/>
              </a:buClr>
              <a:buSzPct val="25000"/>
              <a:buFont typeface="Calibri"/>
              <a:buNone/>
            </a:pPr>
            <a:r>
              <a:rPr lang="en" sz="1000" b="1" i="0" u="none" strike="noStrike" cap="none">
                <a:solidFill>
                  <a:srgbClr val="516DAD"/>
                </a:solidFill>
                <a:latin typeface="Calibri"/>
                <a:ea typeface="Calibri"/>
                <a:cs typeface="Calibri"/>
                <a:sym typeface="Calibri"/>
              </a:rPr>
              <a:t>Building voter support for libraries</a:t>
            </a:r>
          </a:p>
        </p:txBody>
      </p:sp>
      <p:pic>
        <p:nvPicPr>
          <p:cNvPr id="277" name="Shape 277"/>
          <p:cNvPicPr preferRelativeResize="0"/>
          <p:nvPr/>
        </p:nvPicPr>
        <p:blipFill>
          <a:blip r:embed="rId3">
            <a:alphaModFix/>
          </a:blip>
          <a:stretch>
            <a:fillRect/>
          </a:stretch>
        </p:blipFill>
        <p:spPr>
          <a:xfrm>
            <a:off x="6528405" y="4440731"/>
            <a:ext cx="1698750" cy="434868"/>
          </a:xfrm>
          <a:prstGeom prst="rect">
            <a:avLst/>
          </a:prstGeom>
          <a:noFill/>
          <a:ln>
            <a:noFill/>
          </a:ln>
        </p:spPr>
      </p:pic>
      <p:sp>
        <p:nvSpPr>
          <p:cNvPr id="278" name="Shape 278"/>
          <p:cNvSpPr txBox="1"/>
          <p:nvPr/>
        </p:nvSpPr>
        <p:spPr>
          <a:xfrm>
            <a:off x="437075" y="4631212"/>
            <a:ext cx="1972800" cy="435000"/>
          </a:xfrm>
          <a:prstGeom prst="rect">
            <a:avLst/>
          </a:prstGeom>
          <a:noFill/>
          <a:ln>
            <a:noFill/>
          </a:ln>
        </p:spPr>
        <p:txBody>
          <a:bodyPr lIns="91425" tIns="45700" rIns="91425" bIns="45700" anchor="t" anchorCtr="0">
            <a:noAutofit/>
          </a:bodyPr>
          <a:lstStyle/>
          <a:p>
            <a:pPr marL="1587" marR="0" lvl="0" indent="0" algn="l" rtl="0">
              <a:lnSpc>
                <a:spcPct val="100000"/>
              </a:lnSpc>
              <a:spcBef>
                <a:spcPts val="800"/>
              </a:spcBef>
              <a:spcAft>
                <a:spcPts val="0"/>
              </a:spcAft>
              <a:buClr>
                <a:srgbClr val="000000"/>
              </a:buClr>
              <a:buFont typeface="Calibri"/>
              <a:buNone/>
            </a:pPr>
            <a:r>
              <a:rPr lang="en">
                <a:solidFill>
                  <a:srgbClr val="666666"/>
                </a:solidFill>
                <a:latin typeface="Calibri"/>
                <a:ea typeface="Calibri"/>
                <a:cs typeface="Calibri"/>
                <a:sym typeface="Calibri"/>
              </a:rPr>
              <a:t>#everylibrary</a:t>
            </a:r>
          </a:p>
        </p:txBody>
      </p:sp>
    </p:spTree>
    <p:extLst>
      <p:ext uri="{BB962C8B-B14F-4D97-AF65-F5344CB8AC3E}">
        <p14:creationId xmlns:p14="http://schemas.microsoft.com/office/powerpoint/2010/main" val="1988950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p:nvPr/>
        </p:nvSpPr>
        <p:spPr>
          <a:xfrm>
            <a:off x="457200" y="385762"/>
            <a:ext cx="8229600" cy="8574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libri"/>
              <a:buNone/>
            </a:pPr>
            <a:r>
              <a:rPr lang="en" sz="3600" b="1" i="0" u="none" strike="noStrike" cap="none">
                <a:solidFill>
                  <a:srgbClr val="000000"/>
                </a:solidFill>
                <a:latin typeface="Calibri"/>
                <a:ea typeface="Calibri"/>
                <a:cs typeface="Calibri"/>
                <a:sym typeface="Calibri"/>
              </a:rPr>
              <a:t>Why Talk Politics and Libraries?</a:t>
            </a:r>
          </a:p>
        </p:txBody>
      </p:sp>
      <p:sp>
        <p:nvSpPr>
          <p:cNvPr id="254" name="Shape 254"/>
          <p:cNvSpPr txBox="1"/>
          <p:nvPr/>
        </p:nvSpPr>
        <p:spPr>
          <a:xfrm>
            <a:off x="457200" y="1200150"/>
            <a:ext cx="8229600" cy="33945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55" name="Shape 255"/>
          <p:cNvSpPr txBox="1"/>
          <p:nvPr/>
        </p:nvSpPr>
        <p:spPr>
          <a:xfrm>
            <a:off x="567550" y="1600262"/>
            <a:ext cx="8229600" cy="3394500"/>
          </a:xfrm>
          <a:prstGeom prst="rect">
            <a:avLst/>
          </a:prstGeom>
          <a:noFill/>
          <a:ln>
            <a:noFill/>
          </a:ln>
        </p:spPr>
        <p:txBody>
          <a:bodyPr lIns="91425" tIns="45700" rIns="91425" bIns="45700" anchor="ctr" anchorCtr="0">
            <a:noAutofit/>
          </a:bodyPr>
          <a:lstStyle/>
          <a:p>
            <a:pPr marL="0" marR="0" lvl="0" indent="0" algn="l" rtl="0">
              <a:lnSpc>
                <a:spcPct val="100000"/>
              </a:lnSpc>
              <a:spcBef>
                <a:spcPts val="800"/>
              </a:spcBef>
              <a:spcAft>
                <a:spcPts val="0"/>
              </a:spcAft>
              <a:buClr>
                <a:srgbClr val="000000"/>
              </a:buClr>
              <a:buFont typeface="Calibri"/>
              <a:buNone/>
            </a:pPr>
            <a:endParaRPr sz="3200">
              <a:latin typeface="Calibri"/>
              <a:ea typeface="Calibri"/>
              <a:cs typeface="Calibri"/>
              <a:sym typeface="Calibri"/>
            </a:endParaRPr>
          </a:p>
          <a:p>
            <a:pPr marL="0" marR="0" lvl="0" indent="0" algn="l" rtl="0">
              <a:lnSpc>
                <a:spcPct val="100000"/>
              </a:lnSpc>
              <a:spcBef>
                <a:spcPts val="800"/>
              </a:spcBef>
              <a:spcAft>
                <a:spcPts val="0"/>
              </a:spcAft>
              <a:buClr>
                <a:srgbClr val="000000"/>
              </a:buClr>
              <a:buSzPct val="25000"/>
              <a:buFont typeface="Calibri"/>
              <a:buNone/>
            </a:pPr>
            <a:r>
              <a:rPr lang="en" sz="2400" b="0" i="0" u="none" strike="noStrike" cap="none">
                <a:solidFill>
                  <a:srgbClr val="000000"/>
                </a:solidFill>
              </a:rPr>
              <a:t>Your funders - elected officials - listen to voters. </a:t>
            </a:r>
          </a:p>
          <a:p>
            <a:pPr marL="0" marR="0" lvl="0" indent="0" algn="l" rtl="0">
              <a:lnSpc>
                <a:spcPct val="100000"/>
              </a:lnSpc>
              <a:spcBef>
                <a:spcPts val="800"/>
              </a:spcBef>
              <a:spcAft>
                <a:spcPts val="0"/>
              </a:spcAft>
              <a:buClr>
                <a:srgbClr val="000000"/>
              </a:buClr>
              <a:buFont typeface="Calibri"/>
              <a:buNone/>
            </a:pPr>
            <a:endParaRPr sz="2400"/>
          </a:p>
          <a:p>
            <a:pPr marL="0" marR="0" lvl="0" indent="0" algn="l" rtl="0">
              <a:lnSpc>
                <a:spcPct val="100000"/>
              </a:lnSpc>
              <a:spcBef>
                <a:spcPts val="800"/>
              </a:spcBef>
              <a:spcAft>
                <a:spcPts val="0"/>
              </a:spcAft>
              <a:buClr>
                <a:srgbClr val="000000"/>
              </a:buClr>
              <a:buSzPct val="25000"/>
              <a:buFont typeface="Calibri"/>
              <a:buNone/>
            </a:pPr>
            <a:r>
              <a:rPr lang="en" sz="2400" b="0" i="0" u="none" strike="noStrike" cap="none">
                <a:solidFill>
                  <a:srgbClr val="000000"/>
                </a:solidFill>
              </a:rPr>
              <a:t>Not all voter</a:t>
            </a:r>
            <a:r>
              <a:rPr lang="en" sz="2400"/>
              <a:t>s. </a:t>
            </a:r>
            <a:r>
              <a:rPr lang="en" sz="2400" i="1"/>
              <a:t>Their</a:t>
            </a:r>
            <a:r>
              <a:rPr lang="en" sz="2400"/>
              <a:t> voters.</a:t>
            </a:r>
          </a:p>
          <a:p>
            <a:pPr marL="0" marR="0" lvl="0" indent="0" algn="l" rtl="0">
              <a:lnSpc>
                <a:spcPct val="100000"/>
              </a:lnSpc>
              <a:spcBef>
                <a:spcPts val="800"/>
              </a:spcBef>
              <a:spcAft>
                <a:spcPts val="0"/>
              </a:spcAft>
              <a:buClr>
                <a:srgbClr val="000000"/>
              </a:buClr>
              <a:buFont typeface="Calibri"/>
              <a:buNone/>
            </a:pPr>
            <a:endParaRPr/>
          </a:p>
          <a:p>
            <a:pPr marL="342900" marR="0" lvl="0" indent="-342900" algn="l" rtl="0">
              <a:lnSpc>
                <a:spcPct val="100000"/>
              </a:lnSpc>
              <a:spcBef>
                <a:spcPts val="800"/>
              </a:spcBef>
              <a:spcAft>
                <a:spcPts val="0"/>
              </a:spcAft>
              <a:buClr>
                <a:schemeClr val="lt1"/>
              </a:buClr>
              <a:buFont typeface="Arial"/>
              <a:buNone/>
            </a:pPr>
            <a:endParaRPr sz="2400" b="0" i="0" u="none" strike="noStrike" cap="none">
              <a:solidFill>
                <a:schemeClr val="lt1"/>
              </a:solidFill>
              <a:latin typeface="Arial"/>
              <a:ea typeface="Arial"/>
              <a:cs typeface="Arial"/>
              <a:sym typeface="Arial"/>
            </a:endParaRPr>
          </a:p>
          <a:p>
            <a:pPr marL="342900" marR="0" lvl="0" indent="-342900" algn="l" rtl="0">
              <a:lnSpc>
                <a:spcPct val="100000"/>
              </a:lnSpc>
              <a:spcBef>
                <a:spcPts val="800"/>
              </a:spcBef>
              <a:spcAft>
                <a:spcPts val="0"/>
              </a:spcAft>
              <a:buClr>
                <a:schemeClr val="lt1"/>
              </a:buClr>
              <a:buSzPct val="25000"/>
              <a:buFont typeface="Arial"/>
              <a:buNone/>
            </a:pPr>
            <a:r>
              <a:rPr lang="en" sz="2400">
                <a:solidFill>
                  <a:schemeClr val="lt1"/>
                </a:solidFill>
              </a:rPr>
              <a:t>			</a:t>
            </a:r>
          </a:p>
          <a:p>
            <a:pPr marL="342900" marR="0" lvl="0" indent="-342900" algn="r" rtl="0">
              <a:lnSpc>
                <a:spcPct val="100000"/>
              </a:lnSpc>
              <a:spcBef>
                <a:spcPts val="300"/>
              </a:spcBef>
              <a:spcAft>
                <a:spcPts val="0"/>
              </a:spcAft>
              <a:buClr>
                <a:schemeClr val="lt1"/>
              </a:buClr>
              <a:buFont typeface="Calibri"/>
              <a:buNone/>
            </a:pPr>
            <a:endParaRPr sz="2400" b="0" i="0" u="none" strike="noStrike" cap="none">
              <a:solidFill>
                <a:schemeClr val="lt1"/>
              </a:solidFill>
              <a:latin typeface="Arial"/>
              <a:ea typeface="Arial"/>
              <a:cs typeface="Arial"/>
              <a:sym typeface="Arial"/>
            </a:endParaRPr>
          </a:p>
          <a:p>
            <a:pPr marL="342900" marR="0" lvl="0" indent="-342900" algn="l" rtl="0">
              <a:lnSpc>
                <a:spcPct val="100000"/>
              </a:lnSpc>
              <a:spcBef>
                <a:spcPts val="800"/>
              </a:spcBef>
              <a:spcAft>
                <a:spcPts val="0"/>
              </a:spcAft>
              <a:buClr>
                <a:schemeClr val="lt1"/>
              </a:buClr>
              <a:buFont typeface="Arial"/>
              <a:buNone/>
            </a:pPr>
            <a:endParaRPr sz="2400" b="0" i="0" u="none" strike="noStrike" cap="none">
              <a:solidFill>
                <a:schemeClr val="lt1"/>
              </a:solidFill>
              <a:latin typeface="Arial"/>
              <a:ea typeface="Arial"/>
              <a:cs typeface="Arial"/>
              <a:sym typeface="Arial"/>
            </a:endParaRPr>
          </a:p>
        </p:txBody>
      </p:sp>
      <p:sp>
        <p:nvSpPr>
          <p:cNvPr id="256" name="Shape 256"/>
          <p:cNvSpPr txBox="1"/>
          <p:nvPr/>
        </p:nvSpPr>
        <p:spPr>
          <a:xfrm>
            <a:off x="6867525" y="4894658"/>
            <a:ext cx="2046299" cy="183299"/>
          </a:xfrm>
          <a:prstGeom prst="rect">
            <a:avLst/>
          </a:prstGeom>
          <a:noFill/>
          <a:ln>
            <a:noFill/>
          </a:ln>
        </p:spPr>
        <p:txBody>
          <a:bodyPr lIns="90000" tIns="46800" rIns="90000" bIns="46800" anchor="t" anchorCtr="0">
            <a:noAutofit/>
          </a:bodyPr>
          <a:lstStyle/>
          <a:p>
            <a:pPr marL="0" marR="0" lvl="0" indent="0" algn="l" rtl="0">
              <a:lnSpc>
                <a:spcPct val="100000"/>
              </a:lnSpc>
              <a:spcBef>
                <a:spcPts val="0"/>
              </a:spcBef>
              <a:spcAft>
                <a:spcPts val="0"/>
              </a:spcAft>
              <a:buClr>
                <a:srgbClr val="516DAD"/>
              </a:buClr>
              <a:buSzPct val="25000"/>
              <a:buFont typeface="Calibri"/>
              <a:buNone/>
            </a:pPr>
            <a:r>
              <a:rPr lang="en" sz="1000" b="1" i="0" u="none" strike="noStrike" cap="none">
                <a:solidFill>
                  <a:srgbClr val="516DAD"/>
                </a:solidFill>
                <a:latin typeface="Calibri"/>
                <a:ea typeface="Calibri"/>
                <a:cs typeface="Calibri"/>
                <a:sym typeface="Calibri"/>
              </a:rPr>
              <a:t>Building voter support for libraries</a:t>
            </a:r>
          </a:p>
        </p:txBody>
      </p:sp>
      <p:pic>
        <p:nvPicPr>
          <p:cNvPr id="257" name="Shape 257"/>
          <p:cNvPicPr preferRelativeResize="0"/>
          <p:nvPr/>
        </p:nvPicPr>
        <p:blipFill>
          <a:blip r:embed="rId3">
            <a:alphaModFix/>
          </a:blip>
          <a:stretch>
            <a:fillRect/>
          </a:stretch>
        </p:blipFill>
        <p:spPr>
          <a:xfrm>
            <a:off x="6528405" y="4516931"/>
            <a:ext cx="1698750" cy="434868"/>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ctrTitle"/>
          </p:nvPr>
        </p:nvSpPr>
        <p:spPr>
          <a:xfrm>
            <a:off x="685800" y="2116742"/>
            <a:ext cx="7772400" cy="1159800"/>
          </a:xfrm>
          <a:prstGeom prst="rect">
            <a:avLst/>
          </a:prstGeom>
        </p:spPr>
        <p:txBody>
          <a:bodyPr lIns="91425" tIns="91425" rIns="91425" bIns="91425" anchor="b" anchorCtr="0">
            <a:noAutofit/>
          </a:bodyPr>
          <a:lstStyle/>
          <a:p>
            <a:pPr lvl="0" rtl="0">
              <a:spcBef>
                <a:spcPts val="0"/>
              </a:spcBef>
              <a:buNone/>
            </a:pPr>
            <a:r>
              <a:rPr lang="en"/>
              <a:t>Summer Reading / Learning</a:t>
            </a:r>
          </a:p>
        </p:txBody>
      </p:sp>
    </p:spTree>
    <p:extLst>
      <p:ext uri="{BB962C8B-B14F-4D97-AF65-F5344CB8AC3E}">
        <p14:creationId xmlns:p14="http://schemas.microsoft.com/office/powerpoint/2010/main" val="5443906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a:spLocks noGrp="1"/>
          </p:cNvSpPr>
          <p:nvPr>
            <p:ph type="title"/>
          </p:nvPr>
        </p:nvSpPr>
        <p:spPr>
          <a:xfrm>
            <a:off x="381000" y="83225"/>
            <a:ext cx="7548000" cy="9648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 sz="3600">
                <a:latin typeface="Arial"/>
                <a:ea typeface="Arial"/>
                <a:cs typeface="Arial"/>
                <a:sym typeface="Arial"/>
              </a:rPr>
              <a:t>Going to the Lake...</a:t>
            </a:r>
          </a:p>
        </p:txBody>
      </p:sp>
      <p:sp>
        <p:nvSpPr>
          <p:cNvPr id="289" name="Shape 289"/>
          <p:cNvSpPr txBox="1"/>
          <p:nvPr/>
        </p:nvSpPr>
        <p:spPr>
          <a:xfrm>
            <a:off x="660625" y="1219800"/>
            <a:ext cx="2974500" cy="1103100"/>
          </a:xfrm>
          <a:prstGeom prst="rect">
            <a:avLst/>
          </a:prstGeom>
          <a:noFill/>
          <a:ln>
            <a:noFill/>
          </a:ln>
        </p:spPr>
        <p:txBody>
          <a:bodyPr lIns="91425" tIns="91425" rIns="91425" bIns="91425" anchor="t" anchorCtr="0">
            <a:noAutofit/>
          </a:bodyPr>
          <a:lstStyle/>
          <a:p>
            <a:pPr lvl="0">
              <a:spcBef>
                <a:spcPts val="0"/>
              </a:spcBef>
              <a:buNone/>
            </a:pPr>
            <a:r>
              <a:rPr lang="en" sz="1800" dirty="0"/>
              <a:t>How do we market </a:t>
            </a:r>
            <a:r>
              <a:rPr lang="en-US" sz="1800" dirty="0" smtClean="0"/>
              <a:t>all our </a:t>
            </a:r>
            <a:r>
              <a:rPr lang="en" sz="1800" dirty="0" smtClean="0"/>
              <a:t>libraries </a:t>
            </a:r>
            <a:r>
              <a:rPr lang="en" sz="1800" dirty="0"/>
              <a:t>across the state? </a:t>
            </a:r>
          </a:p>
          <a:p>
            <a:pPr lvl="0">
              <a:spcBef>
                <a:spcPts val="0"/>
              </a:spcBef>
              <a:buNone/>
            </a:pPr>
            <a:endParaRPr sz="1800" dirty="0"/>
          </a:p>
          <a:p>
            <a:pPr lvl="0">
              <a:spcBef>
                <a:spcPts val="0"/>
              </a:spcBef>
              <a:buNone/>
            </a:pPr>
            <a:r>
              <a:rPr lang="en" sz="1800" dirty="0"/>
              <a:t>How can we position the library card people carry as part of their travel plans?</a:t>
            </a:r>
          </a:p>
          <a:p>
            <a:pPr lvl="0">
              <a:spcBef>
                <a:spcPts val="0"/>
              </a:spcBef>
              <a:buNone/>
            </a:pPr>
            <a:endParaRPr sz="1800" dirty="0"/>
          </a:p>
          <a:p>
            <a:pPr lvl="0">
              <a:spcBef>
                <a:spcPts val="0"/>
              </a:spcBef>
              <a:buNone/>
            </a:pPr>
            <a:r>
              <a:rPr lang="en" sz="1800" dirty="0"/>
              <a:t>Is there a way to enhance summer reading / learning?</a:t>
            </a:r>
          </a:p>
        </p:txBody>
      </p:sp>
      <p:pic>
        <p:nvPicPr>
          <p:cNvPr id="290" name="Shape 290" descr="Lake house.jpg"/>
          <p:cNvPicPr preferRelativeResize="0"/>
          <p:nvPr/>
        </p:nvPicPr>
        <p:blipFill>
          <a:blip r:embed="rId3">
            <a:alphaModFix/>
          </a:blip>
          <a:stretch>
            <a:fillRect/>
          </a:stretch>
        </p:blipFill>
        <p:spPr>
          <a:xfrm>
            <a:off x="4465575" y="1048025"/>
            <a:ext cx="4437150" cy="3327862"/>
          </a:xfrm>
          <a:prstGeom prst="rect">
            <a:avLst/>
          </a:prstGeom>
          <a:noFill/>
          <a:ln>
            <a:noFill/>
          </a:ln>
        </p:spPr>
      </p:pic>
      <p:sp>
        <p:nvSpPr>
          <p:cNvPr id="291" name="Shape 291"/>
          <p:cNvSpPr txBox="1"/>
          <p:nvPr/>
        </p:nvSpPr>
        <p:spPr>
          <a:xfrm>
            <a:off x="3520400" y="1974050"/>
            <a:ext cx="361800" cy="153600"/>
          </a:xfrm>
          <a:prstGeom prst="rect">
            <a:avLst/>
          </a:prstGeom>
          <a:noFill/>
          <a:ln>
            <a:noFill/>
          </a:ln>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542305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txBox="1">
            <a:spLocks noGrp="1"/>
          </p:cNvSpPr>
          <p:nvPr>
            <p:ph type="body" idx="1"/>
          </p:nvPr>
        </p:nvSpPr>
        <p:spPr>
          <a:xfrm>
            <a:off x="457200" y="1104899"/>
            <a:ext cx="8229600" cy="3335700"/>
          </a:xfrm>
          <a:prstGeom prst="rect">
            <a:avLst/>
          </a:prstGeom>
          <a:noFill/>
          <a:ln>
            <a:noFill/>
          </a:ln>
        </p:spPr>
        <p:txBody>
          <a:bodyPr lIns="91425" tIns="45700" rIns="91425" bIns="45700" anchor="t" anchorCtr="0">
            <a:noAutofit/>
          </a:bodyPr>
          <a:lstStyle/>
          <a:p>
            <a:pPr marL="190500" marR="0" lvl="0" indent="0" algn="l" rtl="0">
              <a:lnSpc>
                <a:spcPct val="100000"/>
              </a:lnSpc>
              <a:spcBef>
                <a:spcPts val="480"/>
              </a:spcBef>
              <a:spcAft>
                <a:spcPts val="0"/>
              </a:spcAft>
              <a:buNone/>
            </a:pPr>
            <a:r>
              <a:rPr lang="en" sz="2400" dirty="0"/>
              <a:t>“Pack Your Library Card” campaign</a:t>
            </a:r>
          </a:p>
          <a:p>
            <a:pPr marL="190500" marR="0" lvl="0" indent="0" algn="l" rtl="0">
              <a:lnSpc>
                <a:spcPct val="100000"/>
              </a:lnSpc>
              <a:spcBef>
                <a:spcPts val="480"/>
              </a:spcBef>
              <a:spcAft>
                <a:spcPts val="0"/>
              </a:spcAft>
              <a:buNone/>
            </a:pPr>
            <a:endParaRPr sz="2400" dirty="0"/>
          </a:p>
          <a:p>
            <a:pPr marL="190500" marR="0" lvl="0" indent="0" algn="l" rtl="0">
              <a:lnSpc>
                <a:spcPct val="100000"/>
              </a:lnSpc>
              <a:spcBef>
                <a:spcPts val="480"/>
              </a:spcBef>
              <a:spcAft>
                <a:spcPts val="0"/>
              </a:spcAft>
              <a:buNone/>
            </a:pPr>
            <a:r>
              <a:rPr lang="en" sz="2400" dirty="0"/>
              <a:t>Get on the lists:</a:t>
            </a:r>
          </a:p>
          <a:p>
            <a:pPr marL="0" marR="0" lvl="0" indent="0" algn="l" rtl="0">
              <a:lnSpc>
                <a:spcPct val="100000"/>
              </a:lnSpc>
              <a:spcBef>
                <a:spcPts val="480"/>
              </a:spcBef>
              <a:spcAft>
                <a:spcPts val="0"/>
              </a:spcAft>
              <a:buNone/>
            </a:pPr>
            <a:endParaRPr sz="1000" dirty="0"/>
          </a:p>
          <a:p>
            <a:pPr marL="0" marR="0" lvl="0" indent="457200" algn="l" rtl="0">
              <a:lnSpc>
                <a:spcPct val="100000"/>
              </a:lnSpc>
              <a:spcBef>
                <a:spcPts val="480"/>
              </a:spcBef>
              <a:spcAft>
                <a:spcPts val="0"/>
              </a:spcAft>
              <a:buNone/>
            </a:pPr>
            <a:r>
              <a:rPr lang="en" sz="2400" dirty="0"/>
              <a:t>Trip Advisor, Fodor's, Lonely Planet</a:t>
            </a:r>
          </a:p>
          <a:p>
            <a:pPr marL="0" marR="0" lvl="0" indent="457200" algn="l" rtl="0">
              <a:lnSpc>
                <a:spcPct val="100000"/>
              </a:lnSpc>
              <a:spcBef>
                <a:spcPts val="480"/>
              </a:spcBef>
              <a:spcAft>
                <a:spcPts val="0"/>
              </a:spcAft>
              <a:buNone/>
            </a:pPr>
            <a:r>
              <a:rPr lang="en" sz="2400" dirty="0"/>
              <a:t>Parent-Travel </a:t>
            </a:r>
            <a:r>
              <a:rPr lang="en" sz="2400" dirty="0" smtClean="0"/>
              <a:t>Sites</a:t>
            </a:r>
            <a:r>
              <a:rPr lang="en-US" sz="2400" dirty="0" smtClean="0"/>
              <a:t>. Local</a:t>
            </a:r>
            <a:r>
              <a:rPr lang="en" sz="2400" dirty="0" smtClean="0"/>
              <a:t> Magazines</a:t>
            </a:r>
            <a:r>
              <a:rPr lang="en-US" sz="2400" dirty="0" smtClean="0"/>
              <a:t>,</a:t>
            </a:r>
            <a:endParaRPr lang="en" sz="2400" dirty="0"/>
          </a:p>
          <a:p>
            <a:pPr marL="0" marR="0" lvl="0" indent="457200" algn="l" rtl="0">
              <a:lnSpc>
                <a:spcPct val="100000"/>
              </a:lnSpc>
              <a:spcBef>
                <a:spcPts val="480"/>
              </a:spcBef>
              <a:spcAft>
                <a:spcPts val="0"/>
              </a:spcAft>
              <a:buNone/>
            </a:pPr>
            <a:r>
              <a:rPr lang="en" sz="2400" dirty="0"/>
              <a:t>Literary and Educational Travel Sites</a:t>
            </a:r>
          </a:p>
          <a:p>
            <a:pPr marL="0" marR="0" lvl="0" indent="0" algn="l" rtl="0">
              <a:lnSpc>
                <a:spcPct val="100000"/>
              </a:lnSpc>
              <a:spcBef>
                <a:spcPts val="480"/>
              </a:spcBef>
              <a:spcAft>
                <a:spcPts val="0"/>
              </a:spcAft>
              <a:buNone/>
            </a:pPr>
            <a:endParaRPr sz="2400" dirty="0"/>
          </a:p>
          <a:p>
            <a:pPr marL="0" marR="0" lvl="0" indent="0" algn="l" rtl="0">
              <a:lnSpc>
                <a:spcPct val="100000"/>
              </a:lnSpc>
              <a:spcBef>
                <a:spcPts val="480"/>
              </a:spcBef>
              <a:spcAft>
                <a:spcPts val="0"/>
              </a:spcAft>
              <a:buNone/>
            </a:pPr>
            <a:r>
              <a:rPr lang="en" sz="2400" dirty="0"/>
              <a:t>	</a:t>
            </a:r>
          </a:p>
        </p:txBody>
      </p:sp>
      <p:sp>
        <p:nvSpPr>
          <p:cNvPr id="299" name="Shape 299"/>
          <p:cNvSpPr txBox="1">
            <a:spLocks noGrp="1"/>
          </p:cNvSpPr>
          <p:nvPr>
            <p:ph type="title"/>
          </p:nvPr>
        </p:nvSpPr>
        <p:spPr>
          <a:xfrm>
            <a:off x="457200" y="205977"/>
            <a:ext cx="8229600" cy="857400"/>
          </a:xfrm>
          <a:prstGeom prst="rect">
            <a:avLst/>
          </a:prstGeom>
          <a:noFill/>
          <a:ln>
            <a:noFill/>
          </a:ln>
        </p:spPr>
        <p:txBody>
          <a:bodyPr lIns="90000" tIns="46800" rIns="90000" bIns="46800" anchor="ctr" anchorCtr="0">
            <a:noAutofit/>
          </a:bodyPr>
          <a:lstStyle/>
          <a:p>
            <a:pPr marL="0" marR="0" lvl="0" indent="0" rtl="0">
              <a:lnSpc>
                <a:spcPct val="100000"/>
              </a:lnSpc>
              <a:spcBef>
                <a:spcPts val="0"/>
              </a:spcBef>
              <a:spcAft>
                <a:spcPts val="0"/>
              </a:spcAft>
              <a:buClr>
                <a:srgbClr val="000000"/>
              </a:buClr>
              <a:buSzPct val="25000"/>
              <a:buFont typeface="Arial"/>
              <a:buNone/>
            </a:pPr>
            <a:r>
              <a:rPr lang="en"/>
              <a:t>Marketing Plan</a:t>
            </a:r>
          </a:p>
        </p:txBody>
      </p:sp>
      <p:sp>
        <p:nvSpPr>
          <p:cNvPr id="300" name="Shape 300"/>
          <p:cNvSpPr txBox="1"/>
          <p:nvPr/>
        </p:nvSpPr>
        <p:spPr>
          <a:xfrm>
            <a:off x="6867525" y="4818458"/>
            <a:ext cx="2046300" cy="183300"/>
          </a:xfrm>
          <a:prstGeom prst="rect">
            <a:avLst/>
          </a:prstGeom>
          <a:noFill/>
          <a:ln>
            <a:noFill/>
          </a:ln>
        </p:spPr>
        <p:txBody>
          <a:bodyPr lIns="90000" tIns="46800" rIns="90000" bIns="46800" anchor="t" anchorCtr="0">
            <a:noAutofit/>
          </a:bodyPr>
          <a:lstStyle/>
          <a:p>
            <a:pPr marL="0" marR="0" lvl="0" indent="0" algn="l" rtl="0">
              <a:lnSpc>
                <a:spcPct val="100000"/>
              </a:lnSpc>
              <a:spcBef>
                <a:spcPts val="0"/>
              </a:spcBef>
              <a:spcAft>
                <a:spcPts val="0"/>
              </a:spcAft>
              <a:buClr>
                <a:srgbClr val="516DAD"/>
              </a:buClr>
              <a:buSzPct val="25000"/>
              <a:buFont typeface="Calibri"/>
              <a:buNone/>
            </a:pPr>
            <a:r>
              <a:rPr lang="en" sz="1000" b="1" i="0" u="none" strike="noStrike" cap="none">
                <a:solidFill>
                  <a:srgbClr val="516DAD"/>
                </a:solidFill>
                <a:latin typeface="Calibri"/>
                <a:ea typeface="Calibri"/>
                <a:cs typeface="Calibri"/>
                <a:sym typeface="Calibri"/>
              </a:rPr>
              <a:t>Building voter support for libraries</a:t>
            </a:r>
          </a:p>
        </p:txBody>
      </p:sp>
      <p:pic>
        <p:nvPicPr>
          <p:cNvPr id="301" name="Shape 301"/>
          <p:cNvPicPr preferRelativeResize="0"/>
          <p:nvPr/>
        </p:nvPicPr>
        <p:blipFill>
          <a:blip r:embed="rId3">
            <a:alphaModFix/>
          </a:blip>
          <a:stretch>
            <a:fillRect/>
          </a:stretch>
        </p:blipFill>
        <p:spPr>
          <a:xfrm>
            <a:off x="6528405" y="4440731"/>
            <a:ext cx="1698750" cy="434868"/>
          </a:xfrm>
          <a:prstGeom prst="rect">
            <a:avLst/>
          </a:prstGeom>
          <a:noFill/>
          <a:ln>
            <a:noFill/>
          </a:ln>
        </p:spPr>
      </p:pic>
      <p:sp>
        <p:nvSpPr>
          <p:cNvPr id="302" name="Shape 302"/>
          <p:cNvSpPr txBox="1"/>
          <p:nvPr/>
        </p:nvSpPr>
        <p:spPr>
          <a:xfrm>
            <a:off x="437075" y="4631212"/>
            <a:ext cx="1972800" cy="435000"/>
          </a:xfrm>
          <a:prstGeom prst="rect">
            <a:avLst/>
          </a:prstGeom>
          <a:noFill/>
          <a:ln>
            <a:noFill/>
          </a:ln>
        </p:spPr>
        <p:txBody>
          <a:bodyPr lIns="91425" tIns="45700" rIns="91425" bIns="45700" anchor="t" anchorCtr="0">
            <a:noAutofit/>
          </a:bodyPr>
          <a:lstStyle/>
          <a:p>
            <a:pPr marL="1587" marR="0" lvl="0" indent="0" algn="l" rtl="0">
              <a:lnSpc>
                <a:spcPct val="100000"/>
              </a:lnSpc>
              <a:spcBef>
                <a:spcPts val="800"/>
              </a:spcBef>
              <a:spcAft>
                <a:spcPts val="0"/>
              </a:spcAft>
              <a:buClr>
                <a:srgbClr val="000000"/>
              </a:buClr>
              <a:buFont typeface="Calibri"/>
              <a:buNone/>
            </a:pPr>
            <a:r>
              <a:rPr lang="en">
                <a:solidFill>
                  <a:srgbClr val="666666"/>
                </a:solidFill>
                <a:latin typeface="Calibri"/>
                <a:ea typeface="Calibri"/>
                <a:cs typeface="Calibri"/>
                <a:sym typeface="Calibri"/>
              </a:rPr>
              <a:t>#everylibrary</a:t>
            </a:r>
          </a:p>
        </p:txBody>
      </p:sp>
    </p:spTree>
    <p:extLst>
      <p:ext uri="{BB962C8B-B14F-4D97-AF65-F5344CB8AC3E}">
        <p14:creationId xmlns:p14="http://schemas.microsoft.com/office/powerpoint/2010/main" val="11233316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ctrTitle"/>
          </p:nvPr>
        </p:nvSpPr>
        <p:spPr>
          <a:xfrm>
            <a:off x="685800" y="2134671"/>
            <a:ext cx="7772400" cy="1159800"/>
          </a:xfrm>
          <a:prstGeom prst="rect">
            <a:avLst/>
          </a:prstGeom>
        </p:spPr>
        <p:txBody>
          <a:bodyPr lIns="91425" tIns="91425" rIns="91425" bIns="91425" anchor="b" anchorCtr="0">
            <a:noAutofit/>
          </a:bodyPr>
          <a:lstStyle/>
          <a:p>
            <a:pPr lvl="0" rtl="0">
              <a:spcBef>
                <a:spcPts val="0"/>
              </a:spcBef>
              <a:buNone/>
            </a:pPr>
            <a:r>
              <a:rPr lang="en-US" dirty="0" smtClean="0"/>
              <a:t>Happier Students = </a:t>
            </a:r>
            <a:r>
              <a:rPr lang="en-US" smtClean="0"/>
              <a:t>Happier Families</a:t>
            </a:r>
            <a:endParaRPr lang="en" dirty="0"/>
          </a:p>
        </p:txBody>
      </p:sp>
    </p:spTree>
    <p:extLst>
      <p:ext uri="{BB962C8B-B14F-4D97-AF65-F5344CB8AC3E}">
        <p14:creationId xmlns:p14="http://schemas.microsoft.com/office/powerpoint/2010/main" val="11905499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9" name="Shape 299"/>
          <p:cNvSpPr txBox="1">
            <a:spLocks noGrp="1"/>
          </p:cNvSpPr>
          <p:nvPr>
            <p:ph type="title"/>
          </p:nvPr>
        </p:nvSpPr>
        <p:spPr>
          <a:xfrm>
            <a:off x="457200" y="205977"/>
            <a:ext cx="8229600" cy="857400"/>
          </a:xfrm>
          <a:prstGeom prst="rect">
            <a:avLst/>
          </a:prstGeom>
          <a:noFill/>
          <a:ln>
            <a:noFill/>
          </a:ln>
        </p:spPr>
        <p:txBody>
          <a:bodyPr lIns="90000" tIns="46800" rIns="90000" bIns="46800" anchor="ctr" anchorCtr="0">
            <a:noAutofit/>
          </a:bodyPr>
          <a:lstStyle/>
          <a:p>
            <a:pPr marL="0" marR="0" lvl="0" indent="0" rtl="0">
              <a:lnSpc>
                <a:spcPct val="100000"/>
              </a:lnSpc>
              <a:spcBef>
                <a:spcPts val="0"/>
              </a:spcBef>
              <a:spcAft>
                <a:spcPts val="0"/>
              </a:spcAft>
              <a:buClr>
                <a:srgbClr val="000000"/>
              </a:buClr>
              <a:buSzPct val="25000"/>
              <a:buFont typeface="Arial"/>
              <a:buNone/>
            </a:pPr>
            <a:r>
              <a:rPr lang="en"/>
              <a:t>Marketing Plan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4530" y="989860"/>
            <a:ext cx="4783435" cy="3902116"/>
          </a:xfrm>
          <a:prstGeom prst="rect">
            <a:avLst/>
          </a:prstGeom>
        </p:spPr>
      </p:pic>
    </p:spTree>
    <p:extLst>
      <p:ext uri="{BB962C8B-B14F-4D97-AF65-F5344CB8AC3E}">
        <p14:creationId xmlns:p14="http://schemas.microsoft.com/office/powerpoint/2010/main" val="1881326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a:spLocks noGrp="1"/>
          </p:cNvSpPr>
          <p:nvPr>
            <p:ph type="title"/>
          </p:nvPr>
        </p:nvSpPr>
        <p:spPr>
          <a:xfrm>
            <a:off x="381000" y="244593"/>
            <a:ext cx="8458200" cy="9648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200" dirty="0" smtClean="0">
                <a:latin typeface="Arial"/>
                <a:ea typeface="Arial"/>
                <a:cs typeface="Arial"/>
                <a:sym typeface="Arial"/>
              </a:rPr>
              <a:t>The Largest Classroom in the School is also the </a:t>
            </a:r>
            <a:r>
              <a:rPr lang="en-US" sz="3200" smtClean="0">
                <a:latin typeface="Arial"/>
                <a:ea typeface="Arial"/>
                <a:cs typeface="Arial"/>
                <a:sym typeface="Arial"/>
              </a:rPr>
              <a:t>Most </a:t>
            </a:r>
            <a:r>
              <a:rPr lang="en-US" sz="3200" smtClean="0">
                <a:latin typeface="Arial"/>
                <a:ea typeface="Arial"/>
                <a:cs typeface="Arial"/>
                <a:sym typeface="Arial"/>
              </a:rPr>
              <a:t>C</a:t>
            </a:r>
            <a:r>
              <a:rPr lang="en-US" sz="3200" smtClean="0">
                <a:latin typeface="Arial"/>
                <a:ea typeface="Arial"/>
                <a:cs typeface="Arial"/>
                <a:sym typeface="Arial"/>
              </a:rPr>
              <a:t>hild-Led</a:t>
            </a:r>
            <a:endParaRPr lang="en" sz="3200" dirty="0">
              <a:latin typeface="Arial"/>
              <a:ea typeface="Arial"/>
              <a:cs typeface="Arial"/>
              <a:sym typeface="Arial"/>
            </a:endParaRPr>
          </a:p>
        </p:txBody>
      </p:sp>
      <p:sp>
        <p:nvSpPr>
          <p:cNvPr id="289" name="Shape 289"/>
          <p:cNvSpPr txBox="1"/>
          <p:nvPr/>
        </p:nvSpPr>
        <p:spPr>
          <a:xfrm>
            <a:off x="499256" y="1479779"/>
            <a:ext cx="4153425" cy="1103100"/>
          </a:xfrm>
          <a:prstGeom prst="rect">
            <a:avLst/>
          </a:prstGeom>
          <a:noFill/>
          <a:ln>
            <a:noFill/>
          </a:ln>
        </p:spPr>
        <p:txBody>
          <a:bodyPr lIns="91425" tIns="91425" rIns="91425" bIns="91425" anchor="t" anchorCtr="0">
            <a:noAutofit/>
          </a:bodyPr>
          <a:lstStyle/>
          <a:p>
            <a:pPr lvl="0"/>
            <a:r>
              <a:rPr lang="en-US" sz="1600" dirty="0" smtClean="0"/>
              <a:t>“Few </a:t>
            </a:r>
            <a:r>
              <a:rPr lang="en-US" sz="1600" dirty="0"/>
              <a:t>things wipe away the brain-numbing effects of standardized testing like singing karaoke in the </a:t>
            </a:r>
            <a:r>
              <a:rPr lang="en-US" sz="1600" dirty="0" smtClean="0"/>
              <a:t>library, playing </a:t>
            </a:r>
            <a:r>
              <a:rPr lang="en-US" sz="1600" dirty="0"/>
              <a:t>board games with friends, or experimenting with robotics during a specialized workshop. All </a:t>
            </a:r>
            <a:r>
              <a:rPr lang="en-US" sz="1600" dirty="0" smtClean="0"/>
              <a:t>of </a:t>
            </a:r>
            <a:r>
              <a:rPr lang="en-US" sz="1600" dirty="0"/>
              <a:t>these activities </a:t>
            </a:r>
            <a:r>
              <a:rPr lang="en-US" sz="1600" dirty="0" smtClean="0"/>
              <a:t>promote social </a:t>
            </a:r>
            <a:r>
              <a:rPr lang="en-US" sz="1600" dirty="0"/>
              <a:t>interaction and self-expression, and give young people a way to blow-off a little steam</a:t>
            </a:r>
            <a:r>
              <a:rPr lang="en-US" sz="1600" dirty="0" smtClean="0"/>
              <a:t>.”</a:t>
            </a:r>
            <a:endParaRPr lang="en" sz="1600" dirty="0"/>
          </a:p>
        </p:txBody>
      </p:sp>
      <p:sp>
        <p:nvSpPr>
          <p:cNvPr id="291" name="Shape 291"/>
          <p:cNvSpPr txBox="1"/>
          <p:nvPr/>
        </p:nvSpPr>
        <p:spPr>
          <a:xfrm>
            <a:off x="3520400" y="1974050"/>
            <a:ext cx="361800" cy="153600"/>
          </a:xfrm>
          <a:prstGeom prst="rect">
            <a:avLst/>
          </a:prstGeom>
          <a:noFill/>
          <a:ln>
            <a:noFill/>
          </a:ln>
        </p:spPr>
        <p:txBody>
          <a:bodyPr lIns="91425" tIns="91425" rIns="91425" bIns="91425" anchor="t" anchorCtr="0">
            <a:noAutofit/>
          </a:bodyPr>
          <a:lstStyle/>
          <a:p>
            <a:pPr lvl="0">
              <a:spcBef>
                <a:spcPts val="0"/>
              </a:spcBef>
              <a:buNone/>
            </a:pPr>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1271" y="1429871"/>
            <a:ext cx="4078089" cy="1948420"/>
          </a:xfrm>
          <a:prstGeom prst="rect">
            <a:avLst/>
          </a:prstGeom>
        </p:spPr>
      </p:pic>
    </p:spTree>
    <p:extLst>
      <p:ext uri="{BB962C8B-B14F-4D97-AF65-F5344CB8AC3E}">
        <p14:creationId xmlns:p14="http://schemas.microsoft.com/office/powerpoint/2010/main" val="4906891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ctrTitle"/>
          </p:nvPr>
        </p:nvSpPr>
        <p:spPr>
          <a:xfrm>
            <a:off x="685800" y="1713330"/>
            <a:ext cx="7772400" cy="1159800"/>
          </a:xfrm>
          <a:prstGeom prst="rect">
            <a:avLst/>
          </a:prstGeom>
        </p:spPr>
        <p:txBody>
          <a:bodyPr lIns="91425" tIns="91425" rIns="91425" bIns="91425" anchor="b" anchorCtr="0">
            <a:noAutofit/>
          </a:bodyPr>
          <a:lstStyle/>
          <a:p>
            <a:pPr lvl="0" rtl="0">
              <a:spcBef>
                <a:spcPts val="0"/>
              </a:spcBef>
              <a:buNone/>
            </a:pPr>
            <a:r>
              <a:rPr lang="en"/>
              <a:t>Databases</a:t>
            </a:r>
          </a:p>
        </p:txBody>
      </p:sp>
    </p:spTree>
    <p:extLst>
      <p:ext uri="{BB962C8B-B14F-4D97-AF65-F5344CB8AC3E}">
        <p14:creationId xmlns:p14="http://schemas.microsoft.com/office/powerpoint/2010/main" val="7101768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body" idx="1"/>
          </p:nvPr>
        </p:nvSpPr>
        <p:spPr>
          <a:xfrm>
            <a:off x="457200" y="1104899"/>
            <a:ext cx="8229600" cy="3335700"/>
          </a:xfrm>
          <a:prstGeom prst="rect">
            <a:avLst/>
          </a:prstGeom>
          <a:noFill/>
          <a:ln>
            <a:noFill/>
          </a:ln>
        </p:spPr>
        <p:txBody>
          <a:bodyPr lIns="91425" tIns="45700" rIns="91425" bIns="45700" anchor="t" anchorCtr="0">
            <a:noAutofit/>
          </a:bodyPr>
          <a:lstStyle/>
          <a:p>
            <a:pPr marL="0" marR="0" lvl="0" indent="0" algn="l" rtl="0">
              <a:lnSpc>
                <a:spcPct val="100000"/>
              </a:lnSpc>
              <a:spcBef>
                <a:spcPts val="480"/>
              </a:spcBef>
              <a:spcAft>
                <a:spcPts val="0"/>
              </a:spcAft>
              <a:buNone/>
            </a:pPr>
            <a:r>
              <a:rPr lang="en" sz="2400"/>
              <a:t>“</a:t>
            </a:r>
            <a:r>
              <a:rPr lang="en" sz="2400">
                <a:solidFill>
                  <a:srgbClr val="222222"/>
                </a:solidFill>
                <a:highlight>
                  <a:srgbClr val="FFFFFF"/>
                </a:highlight>
              </a:rPr>
              <a:t>A </a:t>
            </a:r>
            <a:r>
              <a:rPr lang="en" sz="2400" b="1">
                <a:solidFill>
                  <a:srgbClr val="222222"/>
                </a:solidFill>
                <a:highlight>
                  <a:srgbClr val="FFFFFF"/>
                </a:highlight>
              </a:rPr>
              <a:t>library database</a:t>
            </a:r>
            <a:r>
              <a:rPr lang="en" sz="2400">
                <a:solidFill>
                  <a:srgbClr val="222222"/>
                </a:solidFill>
                <a:highlight>
                  <a:srgbClr val="FFFFFF"/>
                </a:highlight>
              </a:rPr>
              <a:t> is both an electronic catalog and the access point to information from published works. </a:t>
            </a:r>
            <a:r>
              <a:rPr lang="en" sz="2400" b="1">
                <a:solidFill>
                  <a:srgbClr val="222222"/>
                </a:solidFill>
                <a:highlight>
                  <a:srgbClr val="FFFFFF"/>
                </a:highlight>
              </a:rPr>
              <a:t>Library databases</a:t>
            </a:r>
            <a:r>
              <a:rPr lang="en" sz="2400">
                <a:solidFill>
                  <a:srgbClr val="222222"/>
                </a:solidFill>
                <a:highlight>
                  <a:srgbClr val="FFFFFF"/>
                </a:highlight>
              </a:rPr>
              <a:t> provide access to resources across a wide spectrum of topic and subject areas. Such as: the arts, genealogy, academic research, home improvement, auto repair, business and much more.” </a:t>
            </a:r>
          </a:p>
          <a:p>
            <a:pPr marL="0" marR="0" lvl="0" indent="0" algn="l" rtl="0">
              <a:lnSpc>
                <a:spcPct val="100000"/>
              </a:lnSpc>
              <a:spcBef>
                <a:spcPts val="480"/>
              </a:spcBef>
              <a:spcAft>
                <a:spcPts val="0"/>
              </a:spcAft>
              <a:buNone/>
            </a:pPr>
            <a:endParaRPr sz="2400"/>
          </a:p>
          <a:p>
            <a:pPr marL="0" marR="0" lvl="0" indent="0" algn="l" rtl="0">
              <a:lnSpc>
                <a:spcPct val="100000"/>
              </a:lnSpc>
              <a:spcBef>
                <a:spcPts val="480"/>
              </a:spcBef>
              <a:spcAft>
                <a:spcPts val="0"/>
              </a:spcAft>
              <a:buNone/>
            </a:pPr>
            <a:r>
              <a:rPr lang="en" sz="2400"/>
              <a:t>	</a:t>
            </a:r>
          </a:p>
        </p:txBody>
      </p:sp>
      <p:sp>
        <p:nvSpPr>
          <p:cNvPr id="315" name="Shape 315"/>
          <p:cNvSpPr txBox="1">
            <a:spLocks noGrp="1"/>
          </p:cNvSpPr>
          <p:nvPr>
            <p:ph type="title"/>
          </p:nvPr>
        </p:nvSpPr>
        <p:spPr>
          <a:xfrm>
            <a:off x="457200" y="205977"/>
            <a:ext cx="8229600" cy="857400"/>
          </a:xfrm>
          <a:prstGeom prst="rect">
            <a:avLst/>
          </a:prstGeom>
          <a:noFill/>
          <a:ln>
            <a:noFill/>
          </a:ln>
        </p:spPr>
        <p:txBody>
          <a:bodyPr lIns="90000" tIns="46800" rIns="90000" bIns="46800" anchor="ctr" anchorCtr="0">
            <a:noAutofit/>
          </a:bodyPr>
          <a:lstStyle/>
          <a:p>
            <a:pPr marL="0" marR="0" lvl="0" indent="0" rtl="0">
              <a:lnSpc>
                <a:spcPct val="100000"/>
              </a:lnSpc>
              <a:spcBef>
                <a:spcPts val="0"/>
              </a:spcBef>
              <a:spcAft>
                <a:spcPts val="0"/>
              </a:spcAft>
              <a:buClr>
                <a:srgbClr val="000000"/>
              </a:buClr>
              <a:buSzPct val="25000"/>
              <a:buFont typeface="Arial"/>
              <a:buNone/>
            </a:pPr>
            <a:r>
              <a:rPr lang="en"/>
              <a:t>Databases</a:t>
            </a:r>
          </a:p>
        </p:txBody>
      </p:sp>
      <p:sp>
        <p:nvSpPr>
          <p:cNvPr id="316" name="Shape 316"/>
          <p:cNvSpPr txBox="1"/>
          <p:nvPr/>
        </p:nvSpPr>
        <p:spPr>
          <a:xfrm>
            <a:off x="6867525" y="4818458"/>
            <a:ext cx="2046300" cy="183300"/>
          </a:xfrm>
          <a:prstGeom prst="rect">
            <a:avLst/>
          </a:prstGeom>
          <a:noFill/>
          <a:ln>
            <a:noFill/>
          </a:ln>
        </p:spPr>
        <p:txBody>
          <a:bodyPr lIns="90000" tIns="46800" rIns="90000" bIns="46800" anchor="t" anchorCtr="0">
            <a:noAutofit/>
          </a:bodyPr>
          <a:lstStyle/>
          <a:p>
            <a:pPr marL="0" marR="0" lvl="0" indent="0" algn="l" rtl="0">
              <a:lnSpc>
                <a:spcPct val="100000"/>
              </a:lnSpc>
              <a:spcBef>
                <a:spcPts val="0"/>
              </a:spcBef>
              <a:spcAft>
                <a:spcPts val="0"/>
              </a:spcAft>
              <a:buClr>
                <a:srgbClr val="516DAD"/>
              </a:buClr>
              <a:buSzPct val="25000"/>
              <a:buFont typeface="Calibri"/>
              <a:buNone/>
            </a:pPr>
            <a:r>
              <a:rPr lang="en" sz="1000" b="1" i="0" u="none" strike="noStrike" cap="none">
                <a:solidFill>
                  <a:srgbClr val="516DAD"/>
                </a:solidFill>
                <a:latin typeface="Calibri"/>
                <a:ea typeface="Calibri"/>
                <a:cs typeface="Calibri"/>
                <a:sym typeface="Calibri"/>
              </a:rPr>
              <a:t>Building voter support for libraries</a:t>
            </a:r>
          </a:p>
        </p:txBody>
      </p:sp>
      <p:pic>
        <p:nvPicPr>
          <p:cNvPr id="317" name="Shape 317"/>
          <p:cNvPicPr preferRelativeResize="0"/>
          <p:nvPr/>
        </p:nvPicPr>
        <p:blipFill>
          <a:blip r:embed="rId3">
            <a:alphaModFix/>
          </a:blip>
          <a:stretch>
            <a:fillRect/>
          </a:stretch>
        </p:blipFill>
        <p:spPr>
          <a:xfrm>
            <a:off x="6528405" y="4440731"/>
            <a:ext cx="1698750" cy="434868"/>
          </a:xfrm>
          <a:prstGeom prst="rect">
            <a:avLst/>
          </a:prstGeom>
          <a:noFill/>
          <a:ln>
            <a:noFill/>
          </a:ln>
        </p:spPr>
      </p:pic>
      <p:sp>
        <p:nvSpPr>
          <p:cNvPr id="318" name="Shape 318"/>
          <p:cNvSpPr txBox="1"/>
          <p:nvPr/>
        </p:nvSpPr>
        <p:spPr>
          <a:xfrm>
            <a:off x="437075" y="4631212"/>
            <a:ext cx="1972800" cy="435000"/>
          </a:xfrm>
          <a:prstGeom prst="rect">
            <a:avLst/>
          </a:prstGeom>
          <a:noFill/>
          <a:ln>
            <a:noFill/>
          </a:ln>
        </p:spPr>
        <p:txBody>
          <a:bodyPr lIns="91425" tIns="45700" rIns="91425" bIns="45700" anchor="t" anchorCtr="0">
            <a:noAutofit/>
          </a:bodyPr>
          <a:lstStyle/>
          <a:p>
            <a:pPr marL="1587" marR="0" lvl="0" indent="0" algn="l" rtl="0">
              <a:lnSpc>
                <a:spcPct val="100000"/>
              </a:lnSpc>
              <a:spcBef>
                <a:spcPts val="800"/>
              </a:spcBef>
              <a:spcAft>
                <a:spcPts val="0"/>
              </a:spcAft>
              <a:buClr>
                <a:srgbClr val="000000"/>
              </a:buClr>
              <a:buFont typeface="Calibri"/>
              <a:buNone/>
            </a:pPr>
            <a:r>
              <a:rPr lang="en">
                <a:solidFill>
                  <a:srgbClr val="666666"/>
                </a:solidFill>
                <a:latin typeface="Calibri"/>
                <a:ea typeface="Calibri"/>
                <a:cs typeface="Calibri"/>
                <a:sym typeface="Calibri"/>
              </a:rPr>
              <a:t>#everylibrary</a:t>
            </a:r>
          </a:p>
        </p:txBody>
      </p:sp>
    </p:spTree>
    <p:extLst>
      <p:ext uri="{BB962C8B-B14F-4D97-AF65-F5344CB8AC3E}">
        <p14:creationId xmlns:p14="http://schemas.microsoft.com/office/powerpoint/2010/main" val="2583008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Shape 325"/>
          <p:cNvSpPr txBox="1">
            <a:spLocks noGrp="1"/>
          </p:cNvSpPr>
          <p:nvPr>
            <p:ph type="body" idx="1"/>
          </p:nvPr>
        </p:nvSpPr>
        <p:spPr>
          <a:xfrm>
            <a:off x="457199" y="1104900"/>
            <a:ext cx="4401671" cy="3335700"/>
          </a:xfrm>
          <a:prstGeom prst="rect">
            <a:avLst/>
          </a:prstGeom>
          <a:noFill/>
          <a:ln>
            <a:noFill/>
          </a:ln>
        </p:spPr>
        <p:txBody>
          <a:bodyPr lIns="91425" tIns="45700" rIns="91425" bIns="45700" anchor="t" anchorCtr="0">
            <a:noAutofit/>
          </a:bodyPr>
          <a:lstStyle/>
          <a:p>
            <a:pPr marL="0" marR="0" lvl="0" indent="0" algn="l" rtl="0">
              <a:lnSpc>
                <a:spcPct val="100000"/>
              </a:lnSpc>
              <a:spcBef>
                <a:spcPts val="480"/>
              </a:spcBef>
              <a:spcAft>
                <a:spcPts val="0"/>
              </a:spcAft>
              <a:buNone/>
            </a:pPr>
            <a:r>
              <a:rPr lang="en" sz="2400" dirty="0"/>
              <a:t>Describe business databases for what they are:</a:t>
            </a:r>
          </a:p>
          <a:p>
            <a:pPr marL="0" marR="0" lvl="0" indent="0" algn="l" rtl="0">
              <a:lnSpc>
                <a:spcPct val="100000"/>
              </a:lnSpc>
              <a:spcBef>
                <a:spcPts val="480"/>
              </a:spcBef>
              <a:spcAft>
                <a:spcPts val="0"/>
              </a:spcAft>
              <a:buNone/>
            </a:pPr>
            <a:endParaRPr sz="1000" dirty="0"/>
          </a:p>
          <a:p>
            <a:pPr marL="457200" marR="0" lvl="0" indent="-381000" algn="l" rtl="0">
              <a:lnSpc>
                <a:spcPct val="100000"/>
              </a:lnSpc>
              <a:spcBef>
                <a:spcPts val="480"/>
              </a:spcBef>
              <a:spcAft>
                <a:spcPts val="0"/>
              </a:spcAft>
              <a:buSzPct val="100000"/>
            </a:pPr>
            <a:r>
              <a:rPr lang="en" sz="2400" dirty="0"/>
              <a:t>Market intelligence</a:t>
            </a:r>
          </a:p>
          <a:p>
            <a:pPr marL="457200" marR="0" lvl="0" indent="-381000" algn="l" rtl="0">
              <a:lnSpc>
                <a:spcPct val="100000"/>
              </a:lnSpc>
              <a:spcBef>
                <a:spcPts val="480"/>
              </a:spcBef>
              <a:spcAft>
                <a:spcPts val="0"/>
              </a:spcAft>
              <a:buSzPct val="100000"/>
            </a:pPr>
            <a:r>
              <a:rPr lang="en" sz="2400" dirty="0"/>
              <a:t>Supply chain analytics</a:t>
            </a:r>
          </a:p>
          <a:p>
            <a:pPr marL="457200" marR="0" lvl="0" indent="-381000" algn="l" rtl="0">
              <a:lnSpc>
                <a:spcPct val="100000"/>
              </a:lnSpc>
              <a:spcBef>
                <a:spcPts val="480"/>
              </a:spcBef>
              <a:spcAft>
                <a:spcPts val="0"/>
              </a:spcAft>
              <a:buSzPct val="100000"/>
            </a:pPr>
            <a:r>
              <a:rPr lang="en" sz="2400" dirty="0"/>
              <a:t>Research and metrics </a:t>
            </a:r>
          </a:p>
          <a:p>
            <a:pPr marL="457200" marR="0" lvl="0" indent="-381000" algn="l" rtl="0">
              <a:lnSpc>
                <a:spcPct val="100000"/>
              </a:lnSpc>
              <a:spcBef>
                <a:spcPts val="480"/>
              </a:spcBef>
              <a:spcAft>
                <a:spcPts val="0"/>
              </a:spcAft>
              <a:buSzPct val="100000"/>
            </a:pPr>
            <a:r>
              <a:rPr lang="en" sz="2400" dirty="0"/>
              <a:t>Capacity building for intelligence iterative growth</a:t>
            </a:r>
          </a:p>
          <a:p>
            <a:pPr marL="0" marR="0" lvl="0" indent="0" algn="l" rtl="0">
              <a:lnSpc>
                <a:spcPct val="100000"/>
              </a:lnSpc>
              <a:spcBef>
                <a:spcPts val="480"/>
              </a:spcBef>
              <a:spcAft>
                <a:spcPts val="0"/>
              </a:spcAft>
              <a:buNone/>
            </a:pPr>
            <a:endParaRPr sz="2400" dirty="0"/>
          </a:p>
          <a:p>
            <a:pPr marL="0" marR="0" lvl="0" indent="0" algn="l" rtl="0">
              <a:lnSpc>
                <a:spcPct val="100000"/>
              </a:lnSpc>
              <a:spcBef>
                <a:spcPts val="480"/>
              </a:spcBef>
              <a:spcAft>
                <a:spcPts val="0"/>
              </a:spcAft>
              <a:buNone/>
            </a:pPr>
            <a:endParaRPr sz="2400" dirty="0"/>
          </a:p>
          <a:p>
            <a:pPr marL="0" marR="0" lvl="0" indent="0" algn="l" rtl="0">
              <a:lnSpc>
                <a:spcPct val="100000"/>
              </a:lnSpc>
              <a:spcBef>
                <a:spcPts val="480"/>
              </a:spcBef>
              <a:spcAft>
                <a:spcPts val="0"/>
              </a:spcAft>
              <a:buNone/>
            </a:pPr>
            <a:r>
              <a:rPr lang="en" sz="2400" dirty="0"/>
              <a:t>	</a:t>
            </a:r>
          </a:p>
        </p:txBody>
      </p:sp>
      <p:sp>
        <p:nvSpPr>
          <p:cNvPr id="326" name="Shape 326"/>
          <p:cNvSpPr txBox="1">
            <a:spLocks noGrp="1"/>
          </p:cNvSpPr>
          <p:nvPr>
            <p:ph type="title"/>
          </p:nvPr>
        </p:nvSpPr>
        <p:spPr>
          <a:xfrm>
            <a:off x="457200" y="205977"/>
            <a:ext cx="8229600" cy="857400"/>
          </a:xfrm>
          <a:prstGeom prst="rect">
            <a:avLst/>
          </a:prstGeom>
          <a:noFill/>
          <a:ln>
            <a:noFill/>
          </a:ln>
        </p:spPr>
        <p:txBody>
          <a:bodyPr lIns="90000" tIns="46800" rIns="90000" bIns="46800" anchor="ctr" anchorCtr="0">
            <a:noAutofit/>
          </a:bodyPr>
          <a:lstStyle/>
          <a:p>
            <a:pPr marL="0" marR="0" lvl="0" indent="0" rtl="0">
              <a:lnSpc>
                <a:spcPct val="100000"/>
              </a:lnSpc>
              <a:spcBef>
                <a:spcPts val="0"/>
              </a:spcBef>
              <a:spcAft>
                <a:spcPts val="0"/>
              </a:spcAft>
              <a:buClr>
                <a:srgbClr val="000000"/>
              </a:buClr>
              <a:buSzPct val="25000"/>
              <a:buFont typeface="Arial"/>
              <a:buNone/>
            </a:pPr>
            <a:r>
              <a:rPr lang="en"/>
              <a:t>Databases, Nope</a:t>
            </a:r>
          </a:p>
        </p:txBody>
      </p:sp>
      <p:sp>
        <p:nvSpPr>
          <p:cNvPr id="327" name="Shape 327"/>
          <p:cNvSpPr txBox="1"/>
          <p:nvPr/>
        </p:nvSpPr>
        <p:spPr>
          <a:xfrm>
            <a:off x="6867525" y="4818458"/>
            <a:ext cx="2046300" cy="183300"/>
          </a:xfrm>
          <a:prstGeom prst="rect">
            <a:avLst/>
          </a:prstGeom>
          <a:noFill/>
          <a:ln>
            <a:noFill/>
          </a:ln>
        </p:spPr>
        <p:txBody>
          <a:bodyPr lIns="90000" tIns="46800" rIns="90000" bIns="46800" anchor="t" anchorCtr="0">
            <a:noAutofit/>
          </a:bodyPr>
          <a:lstStyle/>
          <a:p>
            <a:pPr marL="0" marR="0" lvl="0" indent="0" algn="l" rtl="0">
              <a:lnSpc>
                <a:spcPct val="100000"/>
              </a:lnSpc>
              <a:spcBef>
                <a:spcPts val="0"/>
              </a:spcBef>
              <a:spcAft>
                <a:spcPts val="0"/>
              </a:spcAft>
              <a:buClr>
                <a:srgbClr val="516DAD"/>
              </a:buClr>
              <a:buSzPct val="25000"/>
              <a:buFont typeface="Calibri"/>
              <a:buNone/>
            </a:pPr>
            <a:r>
              <a:rPr lang="en" sz="1000" b="1" i="0" u="none" strike="noStrike" cap="none">
                <a:solidFill>
                  <a:srgbClr val="516DAD"/>
                </a:solidFill>
                <a:latin typeface="Calibri"/>
                <a:ea typeface="Calibri"/>
                <a:cs typeface="Calibri"/>
                <a:sym typeface="Calibri"/>
              </a:rPr>
              <a:t>Building voter support for libraries</a:t>
            </a:r>
          </a:p>
        </p:txBody>
      </p:sp>
      <p:pic>
        <p:nvPicPr>
          <p:cNvPr id="328" name="Shape 328"/>
          <p:cNvPicPr preferRelativeResize="0"/>
          <p:nvPr/>
        </p:nvPicPr>
        <p:blipFill>
          <a:blip r:embed="rId3">
            <a:alphaModFix/>
          </a:blip>
          <a:stretch>
            <a:fillRect/>
          </a:stretch>
        </p:blipFill>
        <p:spPr>
          <a:xfrm>
            <a:off x="6528405" y="4440731"/>
            <a:ext cx="1698750" cy="434868"/>
          </a:xfrm>
          <a:prstGeom prst="rect">
            <a:avLst/>
          </a:prstGeom>
          <a:noFill/>
          <a:ln>
            <a:noFill/>
          </a:ln>
        </p:spPr>
      </p:pic>
      <p:sp>
        <p:nvSpPr>
          <p:cNvPr id="329" name="Shape 329"/>
          <p:cNvSpPr txBox="1"/>
          <p:nvPr/>
        </p:nvSpPr>
        <p:spPr>
          <a:xfrm>
            <a:off x="437075" y="4631212"/>
            <a:ext cx="1972800" cy="435000"/>
          </a:xfrm>
          <a:prstGeom prst="rect">
            <a:avLst/>
          </a:prstGeom>
          <a:noFill/>
          <a:ln>
            <a:noFill/>
          </a:ln>
        </p:spPr>
        <p:txBody>
          <a:bodyPr lIns="91425" tIns="45700" rIns="91425" bIns="45700" anchor="t" anchorCtr="0">
            <a:noAutofit/>
          </a:bodyPr>
          <a:lstStyle/>
          <a:p>
            <a:pPr marL="1587" marR="0" lvl="0" indent="0" algn="l" rtl="0">
              <a:lnSpc>
                <a:spcPct val="100000"/>
              </a:lnSpc>
              <a:spcBef>
                <a:spcPts val="800"/>
              </a:spcBef>
              <a:spcAft>
                <a:spcPts val="0"/>
              </a:spcAft>
              <a:buClr>
                <a:srgbClr val="000000"/>
              </a:buClr>
              <a:buFont typeface="Calibri"/>
              <a:buNone/>
            </a:pPr>
            <a:r>
              <a:rPr lang="en-US" dirty="0">
                <a:solidFill>
                  <a:srgbClr val="666666"/>
                </a:solidFill>
                <a:latin typeface="Calibri"/>
                <a:ea typeface="Calibri"/>
                <a:cs typeface="Calibri"/>
                <a:sym typeface="Calibri"/>
              </a:rPr>
              <a:t>@</a:t>
            </a:r>
            <a:r>
              <a:rPr lang="en" dirty="0" err="1" smtClean="0">
                <a:solidFill>
                  <a:srgbClr val="666666"/>
                </a:solidFill>
                <a:latin typeface="Calibri"/>
                <a:ea typeface="Calibri"/>
                <a:cs typeface="Calibri"/>
                <a:sym typeface="Calibri"/>
              </a:rPr>
              <a:t>everylibrary</a:t>
            </a:r>
            <a:endParaRPr lang="en" dirty="0">
              <a:solidFill>
                <a:srgbClr val="666666"/>
              </a:solidFill>
              <a:latin typeface="Calibri"/>
              <a:ea typeface="Calibri"/>
              <a:cs typeface="Calibri"/>
              <a:sym typeface="Calibri"/>
            </a:endParaRPr>
          </a:p>
        </p:txBody>
      </p:sp>
      <p:pic>
        <p:nvPicPr>
          <p:cNvPr id="330" name="Shape 330" descr="Vaughn Stock Photo.jpg"/>
          <p:cNvPicPr preferRelativeResize="0"/>
          <p:nvPr/>
        </p:nvPicPr>
        <p:blipFill>
          <a:blip r:embed="rId4">
            <a:alphaModFix/>
          </a:blip>
          <a:stretch>
            <a:fillRect/>
          </a:stretch>
        </p:blipFill>
        <p:spPr>
          <a:xfrm>
            <a:off x="4992887" y="951250"/>
            <a:ext cx="5226974" cy="2941375"/>
          </a:xfrm>
          <a:prstGeom prst="rect">
            <a:avLst/>
          </a:prstGeom>
          <a:noFill/>
          <a:ln>
            <a:noFill/>
          </a:ln>
        </p:spPr>
      </p:pic>
    </p:spTree>
    <p:extLst>
      <p:ext uri="{BB962C8B-B14F-4D97-AF65-F5344CB8AC3E}">
        <p14:creationId xmlns:p14="http://schemas.microsoft.com/office/powerpoint/2010/main" val="6490204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Shape 325"/>
          <p:cNvSpPr txBox="1">
            <a:spLocks noGrp="1"/>
          </p:cNvSpPr>
          <p:nvPr>
            <p:ph type="body" idx="1"/>
          </p:nvPr>
        </p:nvSpPr>
        <p:spPr>
          <a:xfrm>
            <a:off x="457199" y="1104900"/>
            <a:ext cx="4401671" cy="3335700"/>
          </a:xfrm>
          <a:prstGeom prst="rect">
            <a:avLst/>
          </a:prstGeom>
          <a:noFill/>
          <a:ln>
            <a:noFill/>
          </a:ln>
        </p:spPr>
        <p:txBody>
          <a:bodyPr lIns="91425" tIns="45700" rIns="91425" bIns="45700" anchor="t" anchorCtr="0">
            <a:noAutofit/>
          </a:bodyPr>
          <a:lstStyle/>
          <a:p>
            <a:pPr marL="0" marR="0" lvl="0" indent="0" algn="l" rtl="0">
              <a:lnSpc>
                <a:spcPct val="100000"/>
              </a:lnSpc>
              <a:spcBef>
                <a:spcPts val="480"/>
              </a:spcBef>
              <a:spcAft>
                <a:spcPts val="0"/>
              </a:spcAft>
              <a:buNone/>
            </a:pPr>
            <a:r>
              <a:rPr lang="en" sz="2400" dirty="0"/>
              <a:t>Describe </a:t>
            </a:r>
            <a:r>
              <a:rPr lang="en-US" sz="2400" dirty="0" smtClean="0"/>
              <a:t>school library </a:t>
            </a:r>
            <a:r>
              <a:rPr lang="en" sz="2400" dirty="0" smtClean="0"/>
              <a:t>databases </a:t>
            </a:r>
            <a:r>
              <a:rPr lang="en" sz="2400" dirty="0"/>
              <a:t>for what they are:</a:t>
            </a:r>
          </a:p>
          <a:p>
            <a:pPr marL="0" marR="0" lvl="0" indent="0" algn="l" rtl="0">
              <a:lnSpc>
                <a:spcPct val="100000"/>
              </a:lnSpc>
              <a:spcBef>
                <a:spcPts val="480"/>
              </a:spcBef>
              <a:spcAft>
                <a:spcPts val="0"/>
              </a:spcAft>
              <a:buNone/>
            </a:pPr>
            <a:endParaRPr sz="1000" dirty="0"/>
          </a:p>
          <a:p>
            <a:pPr marL="457200" marR="0" lvl="0" indent="-381000" algn="l" rtl="0">
              <a:lnSpc>
                <a:spcPct val="100000"/>
              </a:lnSpc>
              <a:spcBef>
                <a:spcPts val="480"/>
              </a:spcBef>
              <a:spcAft>
                <a:spcPts val="0"/>
              </a:spcAft>
              <a:buSzPct val="100000"/>
            </a:pPr>
            <a:r>
              <a:rPr lang="en-US" sz="2400" dirty="0" smtClean="0"/>
              <a:t>Supports and extends the curriculum</a:t>
            </a:r>
          </a:p>
          <a:p>
            <a:pPr marL="457200" marR="0" lvl="0" indent="-381000" algn="l" rtl="0">
              <a:lnSpc>
                <a:spcPct val="100000"/>
              </a:lnSpc>
              <a:spcBef>
                <a:spcPts val="480"/>
              </a:spcBef>
              <a:spcAft>
                <a:spcPts val="0"/>
              </a:spcAft>
              <a:buSzPct val="100000"/>
            </a:pPr>
            <a:r>
              <a:rPr lang="en-US" sz="2400" dirty="0" smtClean="0"/>
              <a:t>Unique resources for individualized learning and exploration </a:t>
            </a:r>
            <a:endParaRPr lang="en" sz="2400" dirty="0"/>
          </a:p>
          <a:p>
            <a:pPr marL="0" marR="0" lvl="0" indent="0" algn="l" rtl="0">
              <a:lnSpc>
                <a:spcPct val="100000"/>
              </a:lnSpc>
              <a:spcBef>
                <a:spcPts val="480"/>
              </a:spcBef>
              <a:spcAft>
                <a:spcPts val="0"/>
              </a:spcAft>
              <a:buNone/>
            </a:pPr>
            <a:endParaRPr sz="2400" dirty="0"/>
          </a:p>
          <a:p>
            <a:pPr marL="0" marR="0" lvl="0" indent="0" algn="l" rtl="0">
              <a:lnSpc>
                <a:spcPct val="100000"/>
              </a:lnSpc>
              <a:spcBef>
                <a:spcPts val="480"/>
              </a:spcBef>
              <a:spcAft>
                <a:spcPts val="0"/>
              </a:spcAft>
              <a:buNone/>
            </a:pPr>
            <a:endParaRPr sz="2400" dirty="0"/>
          </a:p>
          <a:p>
            <a:pPr marL="0" marR="0" lvl="0" indent="0" algn="l" rtl="0">
              <a:lnSpc>
                <a:spcPct val="100000"/>
              </a:lnSpc>
              <a:spcBef>
                <a:spcPts val="480"/>
              </a:spcBef>
              <a:spcAft>
                <a:spcPts val="0"/>
              </a:spcAft>
              <a:buNone/>
            </a:pPr>
            <a:r>
              <a:rPr lang="en" sz="2400" dirty="0"/>
              <a:t>	</a:t>
            </a:r>
          </a:p>
        </p:txBody>
      </p:sp>
      <p:sp>
        <p:nvSpPr>
          <p:cNvPr id="326" name="Shape 326"/>
          <p:cNvSpPr txBox="1">
            <a:spLocks noGrp="1"/>
          </p:cNvSpPr>
          <p:nvPr>
            <p:ph type="title"/>
          </p:nvPr>
        </p:nvSpPr>
        <p:spPr>
          <a:xfrm>
            <a:off x="457200" y="205977"/>
            <a:ext cx="8229600" cy="857400"/>
          </a:xfrm>
          <a:prstGeom prst="rect">
            <a:avLst/>
          </a:prstGeom>
          <a:noFill/>
          <a:ln>
            <a:noFill/>
          </a:ln>
        </p:spPr>
        <p:txBody>
          <a:bodyPr lIns="90000" tIns="46800" rIns="90000" bIns="46800" anchor="ctr" anchorCtr="0">
            <a:noAutofit/>
          </a:bodyPr>
          <a:lstStyle/>
          <a:p>
            <a:pPr marL="0" marR="0" lvl="0" indent="0" rtl="0">
              <a:lnSpc>
                <a:spcPct val="100000"/>
              </a:lnSpc>
              <a:spcBef>
                <a:spcPts val="0"/>
              </a:spcBef>
              <a:spcAft>
                <a:spcPts val="0"/>
              </a:spcAft>
              <a:buClr>
                <a:srgbClr val="000000"/>
              </a:buClr>
              <a:buSzPct val="25000"/>
              <a:buFont typeface="Arial"/>
              <a:buNone/>
            </a:pPr>
            <a:r>
              <a:rPr lang="en" dirty="0" smtClean="0"/>
              <a:t>Databases</a:t>
            </a:r>
            <a:r>
              <a:rPr lang="en-US" dirty="0"/>
              <a:t> </a:t>
            </a:r>
            <a:r>
              <a:rPr lang="en-US" dirty="0" smtClean="0"/>
              <a:t>= Huh?</a:t>
            </a:r>
            <a:endParaRPr lang="en" dirty="0"/>
          </a:p>
        </p:txBody>
      </p:sp>
      <p:sp>
        <p:nvSpPr>
          <p:cNvPr id="327" name="Shape 327"/>
          <p:cNvSpPr txBox="1"/>
          <p:nvPr/>
        </p:nvSpPr>
        <p:spPr>
          <a:xfrm>
            <a:off x="6867525" y="4818458"/>
            <a:ext cx="2046300" cy="183300"/>
          </a:xfrm>
          <a:prstGeom prst="rect">
            <a:avLst/>
          </a:prstGeom>
          <a:noFill/>
          <a:ln>
            <a:noFill/>
          </a:ln>
        </p:spPr>
        <p:txBody>
          <a:bodyPr lIns="90000" tIns="46800" rIns="90000" bIns="46800" anchor="t" anchorCtr="0">
            <a:noAutofit/>
          </a:bodyPr>
          <a:lstStyle/>
          <a:p>
            <a:pPr marL="0" marR="0" lvl="0" indent="0" algn="l" rtl="0">
              <a:lnSpc>
                <a:spcPct val="100000"/>
              </a:lnSpc>
              <a:spcBef>
                <a:spcPts val="0"/>
              </a:spcBef>
              <a:spcAft>
                <a:spcPts val="0"/>
              </a:spcAft>
              <a:buClr>
                <a:srgbClr val="516DAD"/>
              </a:buClr>
              <a:buSzPct val="25000"/>
              <a:buFont typeface="Calibri"/>
              <a:buNone/>
            </a:pPr>
            <a:r>
              <a:rPr lang="en" sz="1000" b="1" i="0" u="none" strike="noStrike" cap="none">
                <a:solidFill>
                  <a:srgbClr val="516DAD"/>
                </a:solidFill>
                <a:latin typeface="Calibri"/>
                <a:ea typeface="Calibri"/>
                <a:cs typeface="Calibri"/>
                <a:sym typeface="Calibri"/>
              </a:rPr>
              <a:t>Building voter support for libraries</a:t>
            </a:r>
          </a:p>
        </p:txBody>
      </p:sp>
      <p:pic>
        <p:nvPicPr>
          <p:cNvPr id="328" name="Shape 328"/>
          <p:cNvPicPr preferRelativeResize="0"/>
          <p:nvPr/>
        </p:nvPicPr>
        <p:blipFill>
          <a:blip r:embed="rId3">
            <a:alphaModFix/>
          </a:blip>
          <a:stretch>
            <a:fillRect/>
          </a:stretch>
        </p:blipFill>
        <p:spPr>
          <a:xfrm>
            <a:off x="6528405" y="4440731"/>
            <a:ext cx="1698750" cy="434868"/>
          </a:xfrm>
          <a:prstGeom prst="rect">
            <a:avLst/>
          </a:prstGeom>
          <a:noFill/>
          <a:ln>
            <a:noFill/>
          </a:ln>
        </p:spPr>
      </p:pic>
      <p:sp>
        <p:nvSpPr>
          <p:cNvPr id="329" name="Shape 329"/>
          <p:cNvSpPr txBox="1"/>
          <p:nvPr/>
        </p:nvSpPr>
        <p:spPr>
          <a:xfrm>
            <a:off x="437075" y="4631212"/>
            <a:ext cx="1972800" cy="435000"/>
          </a:xfrm>
          <a:prstGeom prst="rect">
            <a:avLst/>
          </a:prstGeom>
          <a:noFill/>
          <a:ln>
            <a:noFill/>
          </a:ln>
        </p:spPr>
        <p:txBody>
          <a:bodyPr lIns="91425" tIns="45700" rIns="91425" bIns="45700" anchor="t" anchorCtr="0">
            <a:noAutofit/>
          </a:bodyPr>
          <a:lstStyle/>
          <a:p>
            <a:pPr marL="1587" marR="0" lvl="0" indent="0" algn="l" rtl="0">
              <a:lnSpc>
                <a:spcPct val="100000"/>
              </a:lnSpc>
              <a:spcBef>
                <a:spcPts val="800"/>
              </a:spcBef>
              <a:spcAft>
                <a:spcPts val="0"/>
              </a:spcAft>
              <a:buClr>
                <a:srgbClr val="000000"/>
              </a:buClr>
              <a:buFont typeface="Calibri"/>
              <a:buNone/>
            </a:pPr>
            <a:r>
              <a:rPr lang="en-US" dirty="0">
                <a:solidFill>
                  <a:srgbClr val="666666"/>
                </a:solidFill>
                <a:latin typeface="Calibri"/>
                <a:ea typeface="Calibri"/>
                <a:cs typeface="Calibri"/>
                <a:sym typeface="Calibri"/>
              </a:rPr>
              <a:t>@</a:t>
            </a:r>
            <a:r>
              <a:rPr lang="en" dirty="0" err="1" smtClean="0">
                <a:solidFill>
                  <a:srgbClr val="666666"/>
                </a:solidFill>
                <a:latin typeface="Calibri"/>
                <a:ea typeface="Calibri"/>
                <a:cs typeface="Calibri"/>
                <a:sym typeface="Calibri"/>
              </a:rPr>
              <a:t>everylibrary</a:t>
            </a:r>
            <a:endParaRPr lang="en" dirty="0">
              <a:solidFill>
                <a:srgbClr val="666666"/>
              </a:solidFill>
              <a:latin typeface="Calibri"/>
              <a:ea typeface="Calibri"/>
              <a:cs typeface="Calibri"/>
              <a:sym typeface="Calibri"/>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14883"/>
          <a:stretch/>
        </p:blipFill>
        <p:spPr>
          <a:xfrm>
            <a:off x="5316069" y="1210236"/>
            <a:ext cx="3716966" cy="2913529"/>
          </a:xfrm>
          <a:prstGeom prst="rect">
            <a:avLst/>
          </a:prstGeom>
        </p:spPr>
      </p:pic>
    </p:spTree>
    <p:extLst>
      <p:ext uri="{BB962C8B-B14F-4D97-AF65-F5344CB8AC3E}">
        <p14:creationId xmlns:p14="http://schemas.microsoft.com/office/powerpoint/2010/main" val="1404986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p:nvPr/>
        </p:nvSpPr>
        <p:spPr>
          <a:xfrm>
            <a:off x="457200" y="385762"/>
            <a:ext cx="8229600" cy="8574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libri"/>
              <a:buNone/>
            </a:pPr>
            <a:r>
              <a:rPr lang="en" sz="3600" b="1">
                <a:latin typeface="Calibri"/>
                <a:ea typeface="Calibri"/>
                <a:cs typeface="Calibri"/>
                <a:sym typeface="Calibri"/>
              </a:rPr>
              <a:t>Talking to Politicians about Libraries</a:t>
            </a:r>
          </a:p>
        </p:txBody>
      </p:sp>
      <p:sp>
        <p:nvSpPr>
          <p:cNvPr id="266" name="Shape 266"/>
          <p:cNvSpPr txBox="1"/>
          <p:nvPr/>
        </p:nvSpPr>
        <p:spPr>
          <a:xfrm>
            <a:off x="457200" y="1200150"/>
            <a:ext cx="8229600" cy="33945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67" name="Shape 267"/>
          <p:cNvSpPr txBox="1"/>
          <p:nvPr/>
        </p:nvSpPr>
        <p:spPr>
          <a:xfrm>
            <a:off x="6867525" y="4894658"/>
            <a:ext cx="2046299" cy="183299"/>
          </a:xfrm>
          <a:prstGeom prst="rect">
            <a:avLst/>
          </a:prstGeom>
          <a:noFill/>
          <a:ln>
            <a:noFill/>
          </a:ln>
        </p:spPr>
        <p:txBody>
          <a:bodyPr lIns="90000" tIns="46800" rIns="90000" bIns="46800" anchor="t" anchorCtr="0">
            <a:noAutofit/>
          </a:bodyPr>
          <a:lstStyle/>
          <a:p>
            <a:pPr marL="0" marR="0" lvl="0" indent="0" algn="l" rtl="0">
              <a:lnSpc>
                <a:spcPct val="100000"/>
              </a:lnSpc>
              <a:spcBef>
                <a:spcPts val="0"/>
              </a:spcBef>
              <a:spcAft>
                <a:spcPts val="0"/>
              </a:spcAft>
              <a:buClr>
                <a:srgbClr val="516DAD"/>
              </a:buClr>
              <a:buSzPct val="25000"/>
              <a:buFont typeface="Calibri"/>
              <a:buNone/>
            </a:pPr>
            <a:r>
              <a:rPr lang="en" sz="1000" b="1" i="0" u="none" strike="noStrike" cap="none">
                <a:solidFill>
                  <a:srgbClr val="516DAD"/>
                </a:solidFill>
                <a:latin typeface="Calibri"/>
                <a:ea typeface="Calibri"/>
                <a:cs typeface="Calibri"/>
                <a:sym typeface="Calibri"/>
              </a:rPr>
              <a:t>Building voter support for libraries</a:t>
            </a:r>
          </a:p>
        </p:txBody>
      </p:sp>
      <p:pic>
        <p:nvPicPr>
          <p:cNvPr id="268" name="Shape 268"/>
          <p:cNvPicPr preferRelativeResize="0"/>
          <p:nvPr/>
        </p:nvPicPr>
        <p:blipFill>
          <a:blip r:embed="rId3">
            <a:alphaModFix/>
          </a:blip>
          <a:stretch>
            <a:fillRect/>
          </a:stretch>
        </p:blipFill>
        <p:spPr>
          <a:xfrm>
            <a:off x="6528405" y="4516931"/>
            <a:ext cx="1698750" cy="434868"/>
          </a:xfrm>
          <a:prstGeom prst="rect">
            <a:avLst/>
          </a:prstGeom>
          <a:noFill/>
          <a:ln>
            <a:noFill/>
          </a:ln>
        </p:spPr>
      </p:pic>
      <p:sp>
        <p:nvSpPr>
          <p:cNvPr id="269" name="Shape 269"/>
          <p:cNvSpPr txBox="1"/>
          <p:nvPr/>
        </p:nvSpPr>
        <p:spPr>
          <a:xfrm>
            <a:off x="633375" y="1234000"/>
            <a:ext cx="7895399" cy="300300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Calibri"/>
              <a:buNone/>
            </a:pPr>
            <a:r>
              <a:rPr lang="en" sz="1800">
                <a:solidFill>
                  <a:schemeClr val="dk1"/>
                </a:solidFill>
              </a:rPr>
              <a:t>Politicians respond to only two things - Money and People. We probably can’t get the money, but the data shows that libraries are well supported by the people. So we definitely get the people. </a:t>
            </a:r>
          </a:p>
          <a:p>
            <a:pPr lvl="0" rtl="0">
              <a:spcBef>
                <a:spcPts val="0"/>
              </a:spcBef>
              <a:buClr>
                <a:schemeClr val="dk1"/>
              </a:buClr>
              <a:buFont typeface="Calibri"/>
              <a:buNone/>
            </a:pPr>
            <a:endParaRPr sz="1800">
              <a:solidFill>
                <a:schemeClr val="dk1"/>
              </a:solidFill>
            </a:endParaRPr>
          </a:p>
          <a:p>
            <a:pPr lvl="0" rtl="0">
              <a:spcBef>
                <a:spcPts val="0"/>
              </a:spcBef>
              <a:buClr>
                <a:schemeClr val="dk1"/>
              </a:buClr>
              <a:buSzPct val="25000"/>
              <a:buFont typeface="Calibri"/>
              <a:buNone/>
            </a:pPr>
            <a:r>
              <a:rPr lang="en" sz="1800">
                <a:solidFill>
                  <a:schemeClr val="dk1"/>
                </a:solidFill>
              </a:rPr>
              <a:t>Your electeds listen to their voters. They will be responsive if you can speak not only to the needs of your community, but also why and how the librarians are a partner in addressing those needs.</a:t>
            </a:r>
          </a:p>
          <a:p>
            <a:pPr lvl="0" rtl="0">
              <a:spcBef>
                <a:spcPts val="0"/>
              </a:spcBef>
              <a:buClr>
                <a:schemeClr val="dk1"/>
              </a:buClr>
              <a:buFont typeface="Calibri"/>
              <a:buNone/>
            </a:pPr>
            <a:endParaRPr sz="1800">
              <a:solidFill>
                <a:schemeClr val="dk1"/>
              </a:solidFill>
            </a:endParaRPr>
          </a:p>
          <a:p>
            <a:pPr lvl="0" rtl="0">
              <a:spcBef>
                <a:spcPts val="0"/>
              </a:spcBef>
              <a:buClr>
                <a:schemeClr val="dk1"/>
              </a:buClr>
              <a:buSzPct val="25000"/>
              <a:buFont typeface="Calibri"/>
              <a:buNone/>
            </a:pPr>
            <a:r>
              <a:rPr lang="en" sz="1800">
                <a:solidFill>
                  <a:schemeClr val="dk1"/>
                </a:solidFill>
              </a:rPr>
              <a:t>Your electeds have an agenda. They can be responsive if your ask aligns with a core reason that they ran for office. </a:t>
            </a:r>
          </a:p>
          <a:p>
            <a:pPr lvl="0">
              <a:spcBef>
                <a:spcPts val="0"/>
              </a:spcBef>
              <a:buNone/>
            </a:pPr>
            <a:endParaRPr sz="18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Shape 438"/>
          <p:cNvSpPr txBox="1">
            <a:spLocks noGrp="1"/>
          </p:cNvSpPr>
          <p:nvPr>
            <p:ph type="ctrTitle"/>
          </p:nvPr>
        </p:nvSpPr>
        <p:spPr>
          <a:xfrm>
            <a:off x="311708" y="973175"/>
            <a:ext cx="8520600" cy="2052600"/>
          </a:xfrm>
          <a:prstGeom prst="rect">
            <a:avLst/>
          </a:prstGeom>
        </p:spPr>
        <p:txBody>
          <a:bodyPr lIns="91425" tIns="91425" rIns="91425" bIns="91425" anchor="b" anchorCtr="0">
            <a:noAutofit/>
          </a:bodyPr>
          <a:lstStyle/>
          <a:p>
            <a:pPr marL="0" marR="0" lvl="0" indent="304800" algn="ctr" rtl="0">
              <a:lnSpc>
                <a:spcPct val="100000"/>
              </a:lnSpc>
              <a:spcBef>
                <a:spcPts val="0"/>
              </a:spcBef>
              <a:spcAft>
                <a:spcPts val="0"/>
              </a:spcAft>
              <a:buNone/>
            </a:pPr>
            <a:r>
              <a:rPr lang="en-US" sz="4200" b="1" dirty="0" smtClean="0"/>
              <a:t>My </a:t>
            </a:r>
            <a:r>
              <a:rPr lang="en-US" sz="4200" b="1" dirty="0" smtClean="0"/>
              <a:t>Invitation to Tell </a:t>
            </a:r>
            <a:br>
              <a:rPr lang="en-US" sz="4200" b="1" dirty="0" smtClean="0"/>
            </a:br>
            <a:r>
              <a:rPr lang="en-US" sz="4200" b="1" dirty="0" smtClean="0"/>
              <a:t>Your Stories</a:t>
            </a:r>
            <a:endParaRPr lang="en" sz="4200" b="1" dirty="0"/>
          </a:p>
        </p:txBody>
      </p:sp>
      <p:sp>
        <p:nvSpPr>
          <p:cNvPr id="439" name="Shape 439"/>
          <p:cNvSpPr txBox="1"/>
          <p:nvPr/>
        </p:nvSpPr>
        <p:spPr>
          <a:xfrm>
            <a:off x="6867525" y="4894658"/>
            <a:ext cx="2046300" cy="183300"/>
          </a:xfrm>
          <a:prstGeom prst="rect">
            <a:avLst/>
          </a:prstGeom>
          <a:noFill/>
          <a:ln>
            <a:noFill/>
          </a:ln>
        </p:spPr>
        <p:txBody>
          <a:bodyPr lIns="90000" tIns="46800" rIns="90000" bIns="46800" anchor="t" anchorCtr="0">
            <a:noAutofit/>
          </a:bodyPr>
          <a:lstStyle/>
          <a:p>
            <a:pPr marL="0" marR="0" lvl="0" indent="0" algn="l" rtl="0">
              <a:lnSpc>
                <a:spcPct val="100000"/>
              </a:lnSpc>
              <a:spcBef>
                <a:spcPts val="0"/>
              </a:spcBef>
              <a:spcAft>
                <a:spcPts val="0"/>
              </a:spcAft>
              <a:buClr>
                <a:srgbClr val="516DAD"/>
              </a:buClr>
              <a:buSzPct val="25000"/>
              <a:buFont typeface="Calibri"/>
              <a:buNone/>
            </a:pPr>
            <a:r>
              <a:rPr lang="en" sz="1000" b="1" i="0" u="none" strike="noStrike" cap="none">
                <a:solidFill>
                  <a:srgbClr val="516DAD"/>
                </a:solidFill>
                <a:latin typeface="Calibri"/>
                <a:ea typeface="Calibri"/>
                <a:cs typeface="Calibri"/>
                <a:sym typeface="Calibri"/>
              </a:rPr>
              <a:t>Building voter support for libraries</a:t>
            </a:r>
          </a:p>
        </p:txBody>
      </p:sp>
      <p:pic>
        <p:nvPicPr>
          <p:cNvPr id="440" name="Shape 440"/>
          <p:cNvPicPr preferRelativeResize="0"/>
          <p:nvPr/>
        </p:nvPicPr>
        <p:blipFill>
          <a:blip r:embed="rId3">
            <a:alphaModFix/>
          </a:blip>
          <a:stretch>
            <a:fillRect/>
          </a:stretch>
        </p:blipFill>
        <p:spPr>
          <a:xfrm>
            <a:off x="6528405" y="4516931"/>
            <a:ext cx="1698750" cy="434868"/>
          </a:xfrm>
          <a:prstGeom prst="rect">
            <a:avLst/>
          </a:prstGeom>
          <a:noFill/>
          <a:ln>
            <a:noFill/>
          </a:ln>
        </p:spPr>
      </p:pic>
      <p:sp>
        <p:nvSpPr>
          <p:cNvPr id="441" name="Shape 441"/>
          <p:cNvSpPr txBox="1"/>
          <p:nvPr/>
        </p:nvSpPr>
        <p:spPr>
          <a:xfrm>
            <a:off x="426650" y="4515375"/>
            <a:ext cx="2666700" cy="414900"/>
          </a:xfrm>
          <a:prstGeom prst="rect">
            <a:avLst/>
          </a:prstGeom>
          <a:noFill/>
          <a:ln>
            <a:noFill/>
          </a:ln>
        </p:spPr>
        <p:txBody>
          <a:bodyPr lIns="91425" tIns="91425" rIns="91425" bIns="91425" anchor="t" anchorCtr="0">
            <a:noAutofit/>
          </a:bodyPr>
          <a:lstStyle/>
          <a:p>
            <a:pPr lvl="0" rtl="0">
              <a:spcBef>
                <a:spcPts val="0"/>
              </a:spcBef>
              <a:buNone/>
            </a:pPr>
            <a:r>
              <a:rPr lang="en">
                <a:solidFill>
                  <a:srgbClr val="1155CC"/>
                </a:solidFill>
              </a:rPr>
              <a:t>@everylibrary</a:t>
            </a:r>
          </a:p>
        </p:txBody>
      </p:sp>
    </p:spTree>
    <p:extLst>
      <p:ext uri="{BB962C8B-B14F-4D97-AF65-F5344CB8AC3E}">
        <p14:creationId xmlns:p14="http://schemas.microsoft.com/office/powerpoint/2010/main" val="7037896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 name="Shape 266"/>
          <p:cNvSpPr txBox="1">
            <a:spLocks/>
          </p:cNvSpPr>
          <p:nvPr/>
        </p:nvSpPr>
        <p:spPr>
          <a:xfrm>
            <a:off x="2169459" y="62542"/>
            <a:ext cx="4446493" cy="856200"/>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ct val="100000"/>
              <a:buNone/>
              <a:defRPr sz="5200" b="0" i="0" u="none" strike="noStrike" cap="none">
                <a:solidFill>
                  <a:schemeClr val="dk1"/>
                </a:solidFill>
                <a:latin typeface="Arial"/>
                <a:ea typeface="Arial"/>
                <a:cs typeface="Arial"/>
                <a:sym typeface="Arial"/>
              </a:defRPr>
            </a:lvl1pPr>
            <a:lvl2pPr lvl="1" algn="ctr">
              <a:spcBef>
                <a:spcPts val="0"/>
              </a:spcBef>
              <a:buClr>
                <a:schemeClr val="dk1"/>
              </a:buClr>
              <a:buSzPct val="100000"/>
              <a:buNone/>
              <a:defRPr sz="5200">
                <a:solidFill>
                  <a:schemeClr val="dk1"/>
                </a:solidFill>
              </a:defRPr>
            </a:lvl2pPr>
            <a:lvl3pPr lvl="2" algn="ctr">
              <a:spcBef>
                <a:spcPts val="0"/>
              </a:spcBef>
              <a:buClr>
                <a:schemeClr val="dk1"/>
              </a:buClr>
              <a:buSzPct val="100000"/>
              <a:buNone/>
              <a:defRPr sz="5200">
                <a:solidFill>
                  <a:schemeClr val="dk1"/>
                </a:solidFill>
              </a:defRPr>
            </a:lvl3pPr>
            <a:lvl4pPr lvl="3" algn="ctr">
              <a:spcBef>
                <a:spcPts val="0"/>
              </a:spcBef>
              <a:buClr>
                <a:schemeClr val="dk1"/>
              </a:buClr>
              <a:buSzPct val="100000"/>
              <a:buNone/>
              <a:defRPr sz="5200">
                <a:solidFill>
                  <a:schemeClr val="dk1"/>
                </a:solidFill>
              </a:defRPr>
            </a:lvl4pPr>
            <a:lvl5pPr lvl="4" algn="ctr">
              <a:spcBef>
                <a:spcPts val="0"/>
              </a:spcBef>
              <a:buClr>
                <a:schemeClr val="dk1"/>
              </a:buClr>
              <a:buSzPct val="100000"/>
              <a:buNone/>
              <a:defRPr sz="5200">
                <a:solidFill>
                  <a:schemeClr val="dk1"/>
                </a:solidFill>
              </a:defRPr>
            </a:lvl5pPr>
            <a:lvl6pPr lvl="5" algn="ctr">
              <a:spcBef>
                <a:spcPts val="0"/>
              </a:spcBef>
              <a:buClr>
                <a:schemeClr val="dk1"/>
              </a:buClr>
              <a:buSzPct val="100000"/>
              <a:buNone/>
              <a:defRPr sz="5200">
                <a:solidFill>
                  <a:schemeClr val="dk1"/>
                </a:solidFill>
              </a:defRPr>
            </a:lvl6pPr>
            <a:lvl7pPr lvl="6" algn="ctr">
              <a:spcBef>
                <a:spcPts val="0"/>
              </a:spcBef>
              <a:buClr>
                <a:schemeClr val="dk1"/>
              </a:buClr>
              <a:buSzPct val="100000"/>
              <a:buNone/>
              <a:defRPr sz="5200">
                <a:solidFill>
                  <a:schemeClr val="dk1"/>
                </a:solidFill>
              </a:defRPr>
            </a:lvl7pPr>
            <a:lvl8pPr lvl="7" algn="ctr">
              <a:spcBef>
                <a:spcPts val="0"/>
              </a:spcBef>
              <a:buClr>
                <a:schemeClr val="dk1"/>
              </a:buClr>
              <a:buSzPct val="100000"/>
              <a:buNone/>
              <a:defRPr sz="5200">
                <a:solidFill>
                  <a:schemeClr val="dk1"/>
                </a:solidFill>
              </a:defRPr>
            </a:lvl8pPr>
            <a:lvl9pPr lvl="8" algn="ctr">
              <a:spcBef>
                <a:spcPts val="0"/>
              </a:spcBef>
              <a:buClr>
                <a:schemeClr val="dk1"/>
              </a:buClr>
              <a:buSzPct val="100000"/>
              <a:buNone/>
              <a:defRPr sz="5200">
                <a:solidFill>
                  <a:schemeClr val="dk1"/>
                </a:solidFill>
              </a:defRPr>
            </a:lvl9pPr>
          </a:lstStyle>
          <a:p>
            <a:pPr algn="l">
              <a:buSzPct val="25000"/>
              <a:buFont typeface="Arial"/>
              <a:buNone/>
            </a:pPr>
            <a:r>
              <a:rPr lang="en-US" sz="2800" dirty="0" err="1" smtClean="0"/>
              <a:t>Medium.com</a:t>
            </a:r>
            <a:r>
              <a:rPr lang="en-US" sz="2800" dirty="0" smtClean="0"/>
              <a:t>/EveryLibrary</a:t>
            </a:r>
            <a:endParaRPr lang="en" sz="2800" dirty="0"/>
          </a:p>
        </p:txBody>
      </p:sp>
      <p:grpSp>
        <p:nvGrpSpPr>
          <p:cNvPr id="5" name="Group 4"/>
          <p:cNvGrpSpPr/>
          <p:nvPr/>
        </p:nvGrpSpPr>
        <p:grpSpPr>
          <a:xfrm>
            <a:off x="1013011" y="851648"/>
            <a:ext cx="6871602" cy="4188589"/>
            <a:chOff x="1013011" y="851648"/>
            <a:chExt cx="6871602" cy="4188589"/>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011" y="851648"/>
              <a:ext cx="6871602" cy="4188589"/>
            </a:xfrm>
            <a:prstGeom prst="rect">
              <a:avLst/>
            </a:prstGeom>
            <a:ln>
              <a:solidFill>
                <a:schemeClr val="tx1"/>
              </a:solidFill>
            </a:ln>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011" y="1238314"/>
              <a:ext cx="5091953" cy="1266966"/>
            </a:xfrm>
            <a:prstGeom prst="rect">
              <a:avLst/>
            </a:prstGeom>
          </p:spPr>
        </p:pic>
      </p:grpSp>
    </p:spTree>
    <p:extLst>
      <p:ext uri="{BB962C8B-B14F-4D97-AF65-F5344CB8AC3E}">
        <p14:creationId xmlns:p14="http://schemas.microsoft.com/office/powerpoint/2010/main" val="5241939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pic>
        <p:nvPicPr>
          <p:cNvPr id="477" name="Shape 477" descr="OMAFL Header.jpg"/>
          <p:cNvPicPr preferRelativeResize="0"/>
          <p:nvPr/>
        </p:nvPicPr>
        <p:blipFill>
          <a:blip r:embed="rId3">
            <a:alphaModFix/>
          </a:blip>
          <a:stretch>
            <a:fillRect/>
          </a:stretch>
        </p:blipFill>
        <p:spPr>
          <a:xfrm>
            <a:off x="117375" y="784675"/>
            <a:ext cx="8880851" cy="3287275"/>
          </a:xfrm>
          <a:prstGeom prst="rect">
            <a:avLst/>
          </a:prstGeom>
          <a:noFill/>
          <a:ln>
            <a:noFill/>
          </a:ln>
        </p:spPr>
      </p:pic>
    </p:spTree>
    <p:extLst>
      <p:ext uri="{BB962C8B-B14F-4D97-AF65-F5344CB8AC3E}">
        <p14:creationId xmlns:p14="http://schemas.microsoft.com/office/powerpoint/2010/main" val="5934683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Shape 472"/>
          <p:cNvSpPr txBox="1">
            <a:spLocks noGrp="1"/>
          </p:cNvSpPr>
          <p:nvPr>
            <p:ph type="body" idx="1"/>
          </p:nvPr>
        </p:nvSpPr>
        <p:spPr>
          <a:xfrm>
            <a:off x="457200" y="1543050"/>
            <a:ext cx="8228100" cy="3050400"/>
          </a:xfrm>
          <a:prstGeom prst="rect">
            <a:avLst/>
          </a:prstGeom>
          <a:noFill/>
          <a:ln>
            <a:noFill/>
          </a:ln>
        </p:spPr>
        <p:txBody>
          <a:bodyPr lIns="91425" tIns="91425" rIns="91425" bIns="91425" anchor="t" anchorCtr="0">
            <a:noAutofit/>
          </a:bodyPr>
          <a:lstStyle/>
          <a:p>
            <a:pPr marL="457200" marR="0" lvl="0" indent="0" algn="ctr" rtl="0">
              <a:lnSpc>
                <a:spcPct val="100000"/>
              </a:lnSpc>
              <a:spcBef>
                <a:spcPts val="600"/>
              </a:spcBef>
              <a:spcAft>
                <a:spcPts val="0"/>
              </a:spcAft>
              <a:buClr>
                <a:srgbClr val="000000"/>
              </a:buClr>
              <a:buSzPct val="25000"/>
              <a:buFont typeface="Calibri"/>
              <a:buNone/>
            </a:pPr>
            <a:r>
              <a:rPr lang="en"/>
              <a:t>John Chrastka</a:t>
            </a:r>
          </a:p>
          <a:p>
            <a:pPr marL="457200" marR="0" lvl="0" indent="0" algn="ctr" rtl="0">
              <a:lnSpc>
                <a:spcPct val="100000"/>
              </a:lnSpc>
              <a:spcBef>
                <a:spcPts val="600"/>
              </a:spcBef>
              <a:spcAft>
                <a:spcPts val="0"/>
              </a:spcAft>
              <a:buClr>
                <a:srgbClr val="000000"/>
              </a:buClr>
              <a:buSzPct val="25000"/>
              <a:buFont typeface="Calibri"/>
              <a:buNone/>
            </a:pPr>
            <a:r>
              <a:rPr lang="en"/>
              <a:t>EveryLibrary</a:t>
            </a:r>
          </a:p>
          <a:p>
            <a:pPr marL="457200" marR="0" lvl="0" indent="0" algn="ctr" rtl="0">
              <a:lnSpc>
                <a:spcPct val="100000"/>
              </a:lnSpc>
              <a:spcBef>
                <a:spcPts val="600"/>
              </a:spcBef>
              <a:spcAft>
                <a:spcPts val="0"/>
              </a:spcAft>
              <a:buClr>
                <a:srgbClr val="000000"/>
              </a:buClr>
              <a:buSzPct val="25000"/>
              <a:buFont typeface="Calibri"/>
              <a:buNone/>
            </a:pPr>
            <a:r>
              <a:rPr lang="en" sz="2400"/>
              <a:t>www.everylibrary.org</a:t>
            </a:r>
            <a:br>
              <a:rPr lang="en" sz="2400"/>
            </a:br>
            <a:r>
              <a:rPr lang="en" sz="2400"/>
              <a:t>facebook/everylibrary</a:t>
            </a:r>
            <a:br>
              <a:rPr lang="en" sz="2400"/>
            </a:br>
            <a:r>
              <a:rPr lang="en" sz="2400"/>
              <a:t>@everylibrary</a:t>
            </a:r>
          </a:p>
          <a:p>
            <a:pPr marL="342900" marR="0" lvl="0" indent="-342900" algn="ctr" rtl="0">
              <a:lnSpc>
                <a:spcPct val="100000"/>
              </a:lnSpc>
              <a:spcBef>
                <a:spcPts val="800"/>
              </a:spcBef>
              <a:spcAft>
                <a:spcPts val="0"/>
              </a:spcAft>
              <a:buClr>
                <a:schemeClr val="dk1"/>
              </a:buClr>
              <a:buSzPct val="100000"/>
              <a:buFont typeface="Calibri"/>
              <a:buNone/>
            </a:pPr>
            <a:endParaRPr sz="3200" b="0" i="0" u="none" strike="noStrike" cap="none">
              <a:solidFill>
                <a:srgbClr val="000000"/>
              </a:solidFill>
              <a:latin typeface="Calibri"/>
              <a:ea typeface="Calibri"/>
              <a:cs typeface="Calibri"/>
              <a:sym typeface="Calibri"/>
            </a:endParaRPr>
          </a:p>
        </p:txBody>
      </p:sp>
      <p:sp>
        <p:nvSpPr>
          <p:cNvPr id="473" name="Shape 473"/>
          <p:cNvSpPr txBox="1"/>
          <p:nvPr/>
        </p:nvSpPr>
        <p:spPr>
          <a:xfrm>
            <a:off x="6867525" y="4894659"/>
            <a:ext cx="2046300" cy="183300"/>
          </a:xfrm>
          <a:prstGeom prst="rect">
            <a:avLst/>
          </a:prstGeom>
          <a:noFill/>
          <a:ln>
            <a:noFill/>
          </a:ln>
        </p:spPr>
        <p:txBody>
          <a:bodyPr lIns="90000" tIns="46800" rIns="90000" bIns="46800" anchor="t" anchorCtr="0">
            <a:noAutofit/>
          </a:bodyPr>
          <a:lstStyle/>
          <a:p>
            <a:pPr marL="0" marR="0" lvl="0" indent="0" algn="l" rtl="0">
              <a:lnSpc>
                <a:spcPct val="100000"/>
              </a:lnSpc>
              <a:spcBef>
                <a:spcPts val="0"/>
              </a:spcBef>
              <a:spcAft>
                <a:spcPts val="0"/>
              </a:spcAft>
              <a:buClr>
                <a:srgbClr val="516DAD"/>
              </a:buClr>
              <a:buSzPct val="25000"/>
              <a:buFont typeface="Calibri"/>
              <a:buNone/>
            </a:pPr>
            <a:r>
              <a:rPr lang="en" sz="1000" b="1" i="0" u="none" strike="noStrike" cap="none">
                <a:solidFill>
                  <a:srgbClr val="516DAD"/>
                </a:solidFill>
                <a:latin typeface="Calibri"/>
                <a:ea typeface="Calibri"/>
                <a:cs typeface="Calibri"/>
                <a:sym typeface="Calibri"/>
              </a:rPr>
              <a:t>Building voter support for libraries</a:t>
            </a:r>
          </a:p>
        </p:txBody>
      </p:sp>
      <p:pic>
        <p:nvPicPr>
          <p:cNvPr id="474" name="Shape 474"/>
          <p:cNvPicPr preferRelativeResize="0"/>
          <p:nvPr/>
        </p:nvPicPr>
        <p:blipFill>
          <a:blip r:embed="rId3">
            <a:alphaModFix/>
          </a:blip>
          <a:stretch>
            <a:fillRect/>
          </a:stretch>
        </p:blipFill>
        <p:spPr>
          <a:xfrm>
            <a:off x="6528405" y="4516931"/>
            <a:ext cx="1698750" cy="434868"/>
          </a:xfrm>
          <a:prstGeom prst="rect">
            <a:avLst/>
          </a:prstGeom>
          <a:noFill/>
          <a:ln>
            <a:noFill/>
          </a:ln>
        </p:spPr>
      </p:pic>
      <p:sp>
        <p:nvSpPr>
          <p:cNvPr id="475" name="Shape 475"/>
          <p:cNvSpPr txBox="1"/>
          <p:nvPr/>
        </p:nvSpPr>
        <p:spPr>
          <a:xfrm>
            <a:off x="457200" y="491727"/>
            <a:ext cx="8228100" cy="856200"/>
          </a:xfrm>
          <a:prstGeom prst="rect">
            <a:avLst/>
          </a:prstGeom>
          <a:noFill/>
          <a:ln>
            <a:noFill/>
          </a:ln>
        </p:spPr>
        <p:txBody>
          <a:bodyPr lIns="91425" tIns="91425" rIns="91425" bIns="91425" anchor="ctr" anchorCtr="0">
            <a:noAutofit/>
          </a:bodyPr>
          <a:lstStyle/>
          <a:p>
            <a:pPr marL="0" marR="0" lvl="0" indent="228600" algn="ctr" rtl="0">
              <a:lnSpc>
                <a:spcPct val="100000"/>
              </a:lnSpc>
              <a:spcBef>
                <a:spcPts val="0"/>
              </a:spcBef>
              <a:spcAft>
                <a:spcPts val="0"/>
              </a:spcAft>
              <a:buClr>
                <a:schemeClr val="dk1"/>
              </a:buClr>
              <a:buSzPct val="25000"/>
              <a:buFont typeface="Arial"/>
              <a:buNone/>
            </a:pPr>
            <a:r>
              <a:rPr lang="en" sz="4400" b="1"/>
              <a:t>Thank You</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p:nvPr/>
        </p:nvSpPr>
        <p:spPr>
          <a:xfrm>
            <a:off x="556950" y="1714500"/>
            <a:ext cx="4695899" cy="1419599"/>
          </a:xfrm>
          <a:prstGeom prst="rect">
            <a:avLst/>
          </a:prstGeom>
          <a:noFill/>
          <a:ln>
            <a:noFill/>
          </a:ln>
        </p:spPr>
        <p:txBody>
          <a:bodyPr lIns="91425" tIns="91425" rIns="91425" bIns="91425" anchor="t" anchorCtr="0">
            <a:noAutofit/>
          </a:bodyPr>
          <a:lstStyle/>
          <a:p>
            <a:pPr lvl="0">
              <a:spcBef>
                <a:spcPts val="0"/>
              </a:spcBef>
              <a:buNone/>
            </a:pPr>
            <a:r>
              <a:rPr lang="en" sz="2400"/>
              <a:t>Boundaries and Lines Matter for Budgets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0805" y="251009"/>
            <a:ext cx="2869453" cy="457822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a:spLocks noGrp="1"/>
          </p:cNvSpPr>
          <p:nvPr>
            <p:ph type="ctrTitle"/>
          </p:nvPr>
        </p:nvSpPr>
        <p:spPr>
          <a:xfrm>
            <a:off x="311708" y="973175"/>
            <a:ext cx="8520600" cy="2052600"/>
          </a:xfrm>
          <a:prstGeom prst="rect">
            <a:avLst/>
          </a:prstGeom>
          <a:noFill/>
          <a:ln>
            <a:noFill/>
          </a:ln>
        </p:spPr>
        <p:txBody>
          <a:bodyPr lIns="91425" tIns="91425" rIns="91425" bIns="91425" anchor="b" anchorCtr="0">
            <a:noAutofit/>
          </a:bodyPr>
          <a:lstStyle/>
          <a:p>
            <a:pPr marL="0" marR="0" lvl="0" indent="0" rtl="0">
              <a:lnSpc>
                <a:spcPct val="100000"/>
              </a:lnSpc>
              <a:spcBef>
                <a:spcPts val="0"/>
              </a:spcBef>
              <a:spcAft>
                <a:spcPts val="0"/>
              </a:spcAft>
              <a:buClr>
                <a:schemeClr val="dk1"/>
              </a:buClr>
              <a:buSzPct val="25000"/>
              <a:buFont typeface="Arial"/>
              <a:buNone/>
            </a:pPr>
            <a:r>
              <a:rPr lang="en" sz="4200" b="1" dirty="0"/>
              <a:t>How to Win Over </a:t>
            </a:r>
          </a:p>
          <a:p>
            <a:pPr marL="0" marR="0" lvl="0" indent="0" rtl="0">
              <a:lnSpc>
                <a:spcPct val="100000"/>
              </a:lnSpc>
              <a:spcBef>
                <a:spcPts val="0"/>
              </a:spcBef>
              <a:spcAft>
                <a:spcPts val="0"/>
              </a:spcAft>
              <a:buClr>
                <a:schemeClr val="dk1"/>
              </a:buClr>
              <a:buSzPct val="25000"/>
              <a:buFont typeface="Arial"/>
              <a:buNone/>
            </a:pPr>
            <a:r>
              <a:rPr lang="en" sz="4200" b="1" dirty="0"/>
              <a:t>Elected </a:t>
            </a:r>
            <a:r>
              <a:rPr lang="en-US" sz="4200" b="1" dirty="0" smtClean="0"/>
              <a:t>and Appointed </a:t>
            </a:r>
            <a:r>
              <a:rPr lang="en" sz="4200" b="1" dirty="0" smtClean="0"/>
              <a:t>Officials</a:t>
            </a:r>
            <a:endParaRPr lang="en" sz="4200" b="1" dirty="0"/>
          </a:p>
        </p:txBody>
      </p:sp>
      <p:sp>
        <p:nvSpPr>
          <p:cNvPr id="290" name="Shape 290"/>
          <p:cNvSpPr txBox="1"/>
          <p:nvPr/>
        </p:nvSpPr>
        <p:spPr>
          <a:xfrm>
            <a:off x="0" y="0"/>
            <a:ext cx="3000000" cy="2250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r>
              <a:rPr lang="en" sz="1400" b="0" i="0" u="none" strike="noStrike" cap="none">
                <a:solidFill>
                  <a:srgbClr val="000000"/>
                </a:solidFill>
                <a:latin typeface="Arial"/>
                <a:ea typeface="Arial"/>
                <a:cs typeface="Arial"/>
                <a:sym typeface="Arial"/>
              </a:rPr>
              <a:t> </a:t>
            </a:r>
          </a:p>
        </p:txBody>
      </p:sp>
      <p:sp>
        <p:nvSpPr>
          <p:cNvPr id="291" name="Shape 291"/>
          <p:cNvSpPr txBox="1"/>
          <p:nvPr/>
        </p:nvSpPr>
        <p:spPr>
          <a:xfrm>
            <a:off x="6867525" y="4894658"/>
            <a:ext cx="2046300" cy="183300"/>
          </a:xfrm>
          <a:prstGeom prst="rect">
            <a:avLst/>
          </a:prstGeom>
          <a:noFill/>
          <a:ln>
            <a:noFill/>
          </a:ln>
        </p:spPr>
        <p:txBody>
          <a:bodyPr lIns="90000" tIns="46800" rIns="90000" bIns="46800" anchor="t" anchorCtr="0">
            <a:noAutofit/>
          </a:bodyPr>
          <a:lstStyle/>
          <a:p>
            <a:pPr marL="0" marR="0" lvl="0" indent="0" algn="l" rtl="0">
              <a:lnSpc>
                <a:spcPct val="100000"/>
              </a:lnSpc>
              <a:spcBef>
                <a:spcPts val="0"/>
              </a:spcBef>
              <a:spcAft>
                <a:spcPts val="0"/>
              </a:spcAft>
              <a:buClr>
                <a:srgbClr val="516DAD"/>
              </a:buClr>
              <a:buSzPct val="25000"/>
              <a:buFont typeface="Calibri"/>
              <a:buNone/>
            </a:pPr>
            <a:r>
              <a:rPr lang="en" sz="1000" b="1" i="0" u="none" strike="noStrike" cap="none">
                <a:solidFill>
                  <a:srgbClr val="516DAD"/>
                </a:solidFill>
                <a:latin typeface="Calibri"/>
                <a:ea typeface="Calibri"/>
                <a:cs typeface="Calibri"/>
                <a:sym typeface="Calibri"/>
              </a:rPr>
              <a:t>Building voter support for libraries</a:t>
            </a:r>
          </a:p>
        </p:txBody>
      </p:sp>
      <p:pic>
        <p:nvPicPr>
          <p:cNvPr id="292" name="Shape 292"/>
          <p:cNvPicPr preferRelativeResize="0"/>
          <p:nvPr/>
        </p:nvPicPr>
        <p:blipFill>
          <a:blip r:embed="rId3">
            <a:alphaModFix/>
          </a:blip>
          <a:stretch>
            <a:fillRect/>
          </a:stretch>
        </p:blipFill>
        <p:spPr>
          <a:xfrm>
            <a:off x="6528405" y="4516931"/>
            <a:ext cx="1698750" cy="434868"/>
          </a:xfrm>
          <a:prstGeom prst="rect">
            <a:avLst/>
          </a:prstGeom>
          <a:noFill/>
          <a:ln>
            <a:noFill/>
          </a:ln>
        </p:spPr>
      </p:pic>
      <p:sp>
        <p:nvSpPr>
          <p:cNvPr id="293" name="Shape 293"/>
          <p:cNvSpPr txBox="1"/>
          <p:nvPr/>
        </p:nvSpPr>
        <p:spPr>
          <a:xfrm>
            <a:off x="426650" y="4515375"/>
            <a:ext cx="2666700" cy="414900"/>
          </a:xfrm>
          <a:prstGeom prst="rect">
            <a:avLst/>
          </a:prstGeom>
          <a:noFill/>
          <a:ln>
            <a:noFill/>
          </a:ln>
        </p:spPr>
        <p:txBody>
          <a:bodyPr lIns="91425" tIns="91425" rIns="91425" bIns="91425" anchor="t" anchorCtr="0">
            <a:noAutofit/>
          </a:bodyPr>
          <a:lstStyle/>
          <a:p>
            <a:pPr lvl="0" rtl="0">
              <a:spcBef>
                <a:spcPts val="0"/>
              </a:spcBef>
              <a:buNone/>
            </a:pPr>
            <a:r>
              <a:rPr lang="en">
                <a:solidFill>
                  <a:srgbClr val="1155CC"/>
                </a:solidFill>
              </a:rPr>
              <a:t>@everylibrary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txBox="1">
            <a:spLocks noGrp="1"/>
          </p:cNvSpPr>
          <p:nvPr>
            <p:ph type="ctrTitle"/>
          </p:nvPr>
        </p:nvSpPr>
        <p:spPr>
          <a:xfrm>
            <a:off x="311708" y="744575"/>
            <a:ext cx="8520599" cy="2052599"/>
          </a:xfrm>
          <a:prstGeom prst="rect">
            <a:avLst/>
          </a:prstGeom>
          <a:noFill/>
          <a:ln>
            <a:noFill/>
          </a:ln>
        </p:spPr>
        <p:txBody>
          <a:bodyPr lIns="91425" tIns="91425" rIns="91425" bIns="91425" anchor="b" anchorCtr="0">
            <a:noAutofit/>
          </a:bodyPr>
          <a:lstStyle/>
          <a:p>
            <a:pPr marL="0" marR="0" lvl="0" indent="304800" algn="ctr" rtl="0">
              <a:lnSpc>
                <a:spcPct val="100000"/>
              </a:lnSpc>
              <a:spcBef>
                <a:spcPts val="0"/>
              </a:spcBef>
              <a:spcAft>
                <a:spcPts val="0"/>
              </a:spcAft>
              <a:buClr>
                <a:schemeClr val="dk1"/>
              </a:buClr>
              <a:buSzPct val="25000"/>
              <a:buFont typeface="Arial"/>
              <a:buNone/>
            </a:pPr>
            <a:r>
              <a:rPr lang="en" sz="4200" b="1"/>
              <a:t>“We got it because we asked” </a:t>
            </a:r>
          </a:p>
        </p:txBody>
      </p:sp>
      <p:sp>
        <p:nvSpPr>
          <p:cNvPr id="311" name="Shape 311"/>
          <p:cNvSpPr txBox="1"/>
          <p:nvPr/>
        </p:nvSpPr>
        <p:spPr>
          <a:xfrm>
            <a:off x="0" y="0"/>
            <a:ext cx="3000000" cy="2250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r>
              <a:rPr lang="en" sz="1400" b="0" i="0" u="none" strike="noStrike" cap="none">
                <a:solidFill>
                  <a:srgbClr val="000000"/>
                </a:solidFill>
                <a:latin typeface="Arial"/>
                <a:ea typeface="Arial"/>
                <a:cs typeface="Arial"/>
                <a:sym typeface="Arial"/>
              </a:rPr>
              <a:t> </a:t>
            </a:r>
          </a:p>
        </p:txBody>
      </p:sp>
      <p:sp>
        <p:nvSpPr>
          <p:cNvPr id="312" name="Shape 312"/>
          <p:cNvSpPr txBox="1"/>
          <p:nvPr/>
        </p:nvSpPr>
        <p:spPr>
          <a:xfrm>
            <a:off x="6867525" y="4894658"/>
            <a:ext cx="2046299" cy="183299"/>
          </a:xfrm>
          <a:prstGeom prst="rect">
            <a:avLst/>
          </a:prstGeom>
          <a:noFill/>
          <a:ln>
            <a:noFill/>
          </a:ln>
        </p:spPr>
        <p:txBody>
          <a:bodyPr lIns="90000" tIns="46800" rIns="90000" bIns="46800" anchor="t" anchorCtr="0">
            <a:noAutofit/>
          </a:bodyPr>
          <a:lstStyle/>
          <a:p>
            <a:pPr marL="0" marR="0" lvl="0" indent="0" algn="l" rtl="0">
              <a:lnSpc>
                <a:spcPct val="100000"/>
              </a:lnSpc>
              <a:spcBef>
                <a:spcPts val="0"/>
              </a:spcBef>
              <a:spcAft>
                <a:spcPts val="0"/>
              </a:spcAft>
              <a:buClr>
                <a:srgbClr val="516DAD"/>
              </a:buClr>
              <a:buSzPct val="25000"/>
              <a:buFont typeface="Calibri"/>
              <a:buNone/>
            </a:pPr>
            <a:r>
              <a:rPr lang="en" sz="1000" b="1" i="0" u="none" strike="noStrike" cap="none">
                <a:solidFill>
                  <a:srgbClr val="516DAD"/>
                </a:solidFill>
                <a:latin typeface="Calibri"/>
                <a:ea typeface="Calibri"/>
                <a:cs typeface="Calibri"/>
                <a:sym typeface="Calibri"/>
              </a:rPr>
              <a:t>Building voter support for libraries</a:t>
            </a:r>
          </a:p>
        </p:txBody>
      </p:sp>
      <p:pic>
        <p:nvPicPr>
          <p:cNvPr id="313" name="Shape 313"/>
          <p:cNvPicPr preferRelativeResize="0"/>
          <p:nvPr/>
        </p:nvPicPr>
        <p:blipFill>
          <a:blip r:embed="rId3">
            <a:alphaModFix/>
          </a:blip>
          <a:stretch>
            <a:fillRect/>
          </a:stretch>
        </p:blipFill>
        <p:spPr>
          <a:xfrm>
            <a:off x="6528405" y="4516931"/>
            <a:ext cx="1698750" cy="43486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Shape 318"/>
          <p:cNvSpPr txBox="1">
            <a:spLocks noGrp="1"/>
          </p:cNvSpPr>
          <p:nvPr>
            <p:ph type="title"/>
          </p:nvPr>
        </p:nvSpPr>
        <p:spPr>
          <a:xfrm>
            <a:off x="311700" y="445025"/>
            <a:ext cx="8520599" cy="5726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 sz="3600" b="1"/>
              <a:t>But You Need to Ask</a:t>
            </a:r>
          </a:p>
        </p:txBody>
      </p:sp>
      <p:sp>
        <p:nvSpPr>
          <p:cNvPr id="319" name="Shape 319"/>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noAutofit/>
          </a:bodyPr>
          <a:lstStyle/>
          <a:p>
            <a:pPr lvl="0" rtl="0">
              <a:spcBef>
                <a:spcPts val="0"/>
              </a:spcBef>
              <a:buNone/>
            </a:pPr>
            <a:r>
              <a:rPr lang="en" dirty="0">
                <a:solidFill>
                  <a:srgbClr val="000000"/>
                </a:solidFill>
              </a:rPr>
              <a:t>Elected officials get a lot of "asks". If we don't ask, we don't get heard. If we are not in line when the line moves, it moves without us. If we're not 'fundable', when the funding comes we're not going to get any.</a:t>
            </a:r>
          </a:p>
          <a:p>
            <a:pPr lvl="0" indent="457200" rtl="0">
              <a:spcBef>
                <a:spcPts val="0"/>
              </a:spcBef>
              <a:buNone/>
            </a:pPr>
            <a:r>
              <a:rPr lang="en" dirty="0">
                <a:solidFill>
                  <a:srgbClr val="000000"/>
                </a:solidFill>
              </a:rPr>
              <a:t>What makes us fundable?</a:t>
            </a:r>
          </a:p>
          <a:p>
            <a:pPr lvl="0" indent="457200" rtl="0">
              <a:spcBef>
                <a:spcPts val="0"/>
              </a:spcBef>
              <a:buNone/>
            </a:pPr>
            <a:r>
              <a:rPr lang="en" dirty="0">
                <a:solidFill>
                  <a:srgbClr val="000000"/>
                </a:solidFill>
              </a:rPr>
              <a:t>Do you have the authorization to be in the appropriations?</a:t>
            </a:r>
          </a:p>
          <a:p>
            <a:pPr lvl="0" indent="457200" rtl="0">
              <a:spcBef>
                <a:spcPts val="0"/>
              </a:spcBef>
              <a:buNone/>
            </a:pPr>
            <a:r>
              <a:rPr lang="en" dirty="0">
                <a:solidFill>
                  <a:srgbClr val="000000"/>
                </a:solidFill>
              </a:rPr>
              <a:t>When can we change the authorizing </a:t>
            </a:r>
            <a:r>
              <a:rPr lang="en" dirty="0" smtClean="0">
                <a:solidFill>
                  <a:srgbClr val="000000"/>
                </a:solidFill>
              </a:rPr>
              <a:t>language</a:t>
            </a:r>
            <a:r>
              <a:rPr lang="en-US" dirty="0" smtClean="0">
                <a:solidFill>
                  <a:srgbClr val="000000"/>
                </a:solidFill>
              </a:rPr>
              <a:t>?</a:t>
            </a:r>
            <a:endParaRPr lang="en" dirty="0">
              <a:solidFill>
                <a:srgbClr val="000000"/>
              </a:solidFill>
            </a:endParaRPr>
          </a:p>
          <a:p>
            <a:pPr lvl="0" rtl="0">
              <a:spcBef>
                <a:spcPts val="0"/>
              </a:spcBef>
              <a:buNone/>
            </a:pPr>
            <a:endParaRPr dirty="0"/>
          </a:p>
          <a:p>
            <a:pPr lvl="0" rtl="0">
              <a:spcBef>
                <a:spcPts val="0"/>
              </a:spcBef>
              <a:buNone/>
            </a:pPr>
            <a:endParaRPr dirty="0"/>
          </a:p>
          <a:p>
            <a:pPr marL="342900" marR="0" lvl="0" indent="-342900" algn="l" rtl="0">
              <a:lnSpc>
                <a:spcPct val="150000"/>
              </a:lnSpc>
              <a:spcBef>
                <a:spcPts val="0"/>
              </a:spcBef>
              <a:spcAft>
                <a:spcPts val="0"/>
              </a:spcAft>
              <a:buClr>
                <a:srgbClr val="000000"/>
              </a:buClr>
              <a:buSzPct val="25000"/>
              <a:buFont typeface="Arial"/>
              <a:buNone/>
            </a:pPr>
            <a:endParaRPr sz="2000" dirty="0">
              <a:solidFill>
                <a:schemeClr val="dk1"/>
              </a:solidFill>
            </a:endParaRPr>
          </a:p>
          <a:p>
            <a:pPr marL="342900" marR="0" lvl="0" indent="-342900" algn="r" rtl="0">
              <a:lnSpc>
                <a:spcPct val="115000"/>
              </a:lnSpc>
              <a:spcBef>
                <a:spcPts val="0"/>
              </a:spcBef>
              <a:spcAft>
                <a:spcPts val="0"/>
              </a:spcAft>
              <a:buClr>
                <a:srgbClr val="000000"/>
              </a:buClr>
              <a:buSzPct val="25000"/>
              <a:buFont typeface="Arial"/>
              <a:buNone/>
            </a:pPr>
            <a:r>
              <a:rPr lang="en" sz="1400" b="0" i="0" u="none" strike="noStrike" cap="none" dirty="0">
                <a:solidFill>
                  <a:schemeClr val="dk1"/>
                </a:solidFill>
                <a:latin typeface="Arial"/>
                <a:ea typeface="Arial"/>
                <a:cs typeface="Arial"/>
                <a:sym typeface="Arial"/>
              </a:rPr>
              <a:t/>
            </a:r>
            <a:br>
              <a:rPr lang="en" sz="1400" b="0" i="0" u="none" strike="noStrike" cap="none" dirty="0">
                <a:solidFill>
                  <a:schemeClr val="dk1"/>
                </a:solidFill>
                <a:latin typeface="Arial"/>
                <a:ea typeface="Arial"/>
                <a:cs typeface="Arial"/>
                <a:sym typeface="Arial"/>
              </a:rPr>
            </a:br>
            <a:endParaRPr lang="en" sz="1400" b="0" i="0" u="none" strike="noStrike" cap="none" dirty="0">
              <a:solidFill>
                <a:schemeClr val="dk1"/>
              </a:solidFill>
              <a:latin typeface="Arial"/>
              <a:ea typeface="Arial"/>
              <a:cs typeface="Arial"/>
              <a:sym typeface="Arial"/>
            </a:endParaRPr>
          </a:p>
        </p:txBody>
      </p:sp>
      <p:sp>
        <p:nvSpPr>
          <p:cNvPr id="320" name="Shape 320"/>
          <p:cNvSpPr txBox="1"/>
          <p:nvPr/>
        </p:nvSpPr>
        <p:spPr>
          <a:xfrm>
            <a:off x="6867525" y="4894658"/>
            <a:ext cx="2046299" cy="183299"/>
          </a:xfrm>
          <a:prstGeom prst="rect">
            <a:avLst/>
          </a:prstGeom>
          <a:noFill/>
          <a:ln>
            <a:noFill/>
          </a:ln>
        </p:spPr>
        <p:txBody>
          <a:bodyPr lIns="90000" tIns="46800" rIns="90000" bIns="46800" anchor="t" anchorCtr="0">
            <a:noAutofit/>
          </a:bodyPr>
          <a:lstStyle/>
          <a:p>
            <a:pPr marL="0" marR="0" lvl="0" indent="0" algn="l" rtl="0">
              <a:lnSpc>
                <a:spcPct val="100000"/>
              </a:lnSpc>
              <a:spcBef>
                <a:spcPts val="0"/>
              </a:spcBef>
              <a:spcAft>
                <a:spcPts val="0"/>
              </a:spcAft>
              <a:buClr>
                <a:srgbClr val="516DAD"/>
              </a:buClr>
              <a:buSzPct val="25000"/>
              <a:buFont typeface="Calibri"/>
              <a:buNone/>
            </a:pPr>
            <a:r>
              <a:rPr lang="en" sz="1000" b="1" i="0" u="none" strike="noStrike" cap="none">
                <a:solidFill>
                  <a:srgbClr val="516DAD"/>
                </a:solidFill>
                <a:latin typeface="Calibri"/>
                <a:ea typeface="Calibri"/>
                <a:cs typeface="Calibri"/>
                <a:sym typeface="Calibri"/>
              </a:rPr>
              <a:t>Building voter support for libraries</a:t>
            </a:r>
          </a:p>
        </p:txBody>
      </p:sp>
      <p:pic>
        <p:nvPicPr>
          <p:cNvPr id="321" name="Shape 321"/>
          <p:cNvPicPr preferRelativeResize="0"/>
          <p:nvPr/>
        </p:nvPicPr>
        <p:blipFill>
          <a:blip r:embed="rId3">
            <a:alphaModFix/>
          </a:blip>
          <a:stretch>
            <a:fillRect/>
          </a:stretch>
        </p:blipFill>
        <p:spPr>
          <a:xfrm>
            <a:off x="6528405" y="4516931"/>
            <a:ext cx="1698750" cy="434868"/>
          </a:xfrm>
          <a:prstGeom prst="rect">
            <a:avLst/>
          </a:prstGeom>
          <a:noFill/>
          <a:ln>
            <a:noFill/>
          </a:ln>
        </p:spPr>
      </p:pic>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1530</Words>
  <Application>Microsoft Macintosh PowerPoint</Application>
  <PresentationFormat>On-screen Show (16:9)</PresentationFormat>
  <Paragraphs>277</Paragraphs>
  <Slides>53</Slides>
  <Notes>53</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53</vt:i4>
      </vt:variant>
    </vt:vector>
  </HeadingPairs>
  <TitlesOfParts>
    <vt:vector size="63" baseType="lpstr">
      <vt:lpstr>Calibri</vt:lpstr>
      <vt:lpstr>Courier New</vt:lpstr>
      <vt:lpstr>Georgia</vt:lpstr>
      <vt:lpstr>Noto Sans Symbols</vt:lpstr>
      <vt:lpstr>Wingdings</vt:lpstr>
      <vt:lpstr>Arial</vt:lpstr>
      <vt:lpstr>simple-light-2</vt:lpstr>
      <vt:lpstr>Custom Theme</vt:lpstr>
      <vt:lpstr>Custom Theme</vt:lpstr>
      <vt:lpstr>Custom Theme</vt:lpstr>
      <vt:lpstr>PowerPoint Presentation</vt:lpstr>
      <vt:lpstr>PowerPoint Presentation</vt:lpstr>
      <vt:lpstr>Talking to Politicians  about Libraries</vt:lpstr>
      <vt:lpstr>PowerPoint Presentation</vt:lpstr>
      <vt:lpstr>PowerPoint Presentation</vt:lpstr>
      <vt:lpstr>PowerPoint Presentation</vt:lpstr>
      <vt:lpstr>How to Win Over  Elected and Appointed Officials</vt:lpstr>
      <vt:lpstr>“We got it because we asked” </vt:lpstr>
      <vt:lpstr>But You Need to Ask</vt:lpstr>
      <vt:lpstr>Researching Your Electeds and Appointeds</vt:lpstr>
      <vt:lpstr>Mapping Your Ask to Your Electeds’ Priorities</vt:lpstr>
      <vt:lpstr>Mapping Your Ask to (Local) Officials’ Priorities</vt:lpstr>
      <vt:lpstr>Guiding Principle: Dread Pirate Roberts</vt:lpstr>
      <vt:lpstr>“Your brains, his strength, my steel”</vt:lpstr>
      <vt:lpstr>Pro-Tips for Elected and Appointed Officials</vt:lpstr>
      <vt:lpstr>Conventional Wisdom Says….</vt:lpstr>
      <vt:lpstr>Two Key Question for Legislators</vt:lpstr>
      <vt:lpstr>Keep it Relevant</vt:lpstr>
      <vt:lpstr>Extending Your Influence</vt:lpstr>
      <vt:lpstr>PowerPoint Presentation</vt:lpstr>
      <vt:lpstr>Extending Your Influence</vt:lpstr>
      <vt:lpstr>What Coalitions are Right for You?</vt:lpstr>
      <vt:lpstr>Making a New Ask</vt:lpstr>
      <vt:lpstr>Making a New Ask</vt:lpstr>
      <vt:lpstr>Understanding Regular Order </vt:lpstr>
      <vt:lpstr>Making a “New Ask” Easier</vt:lpstr>
      <vt:lpstr>Making Your New Ask ‘Easiest’</vt:lpstr>
      <vt:lpstr>Please Tell Your Story</vt:lpstr>
      <vt:lpstr>Tell Some Great Stories</vt:lpstr>
      <vt:lpstr>Blind, Handicapped, and Home Delivery</vt:lpstr>
      <vt:lpstr>Marketing Plan</vt:lpstr>
      <vt:lpstr>Marketing Plan</vt:lpstr>
      <vt:lpstr>Interlibrary Loan and Resource Sharing</vt:lpstr>
      <vt:lpstr>New Frame on a Success</vt:lpstr>
      <vt:lpstr>Marketing Plan</vt:lpstr>
      <vt:lpstr>Special Collections, Archives and Genealogy</vt:lpstr>
      <vt:lpstr>Special Collections</vt:lpstr>
      <vt:lpstr>Special Collections</vt:lpstr>
      <vt:lpstr>Marketing Plan</vt:lpstr>
      <vt:lpstr>Summer Reading / Learning</vt:lpstr>
      <vt:lpstr>Going to the Lake...</vt:lpstr>
      <vt:lpstr>Marketing Plan</vt:lpstr>
      <vt:lpstr>Happier Students = Happier Families</vt:lpstr>
      <vt:lpstr>Marketing Plan</vt:lpstr>
      <vt:lpstr>The Largest Classroom in the School is also the Most Child-Led</vt:lpstr>
      <vt:lpstr>Databases</vt:lpstr>
      <vt:lpstr>Databases</vt:lpstr>
      <vt:lpstr>Databases, Nope</vt:lpstr>
      <vt:lpstr>Databases = Huh?</vt:lpstr>
      <vt:lpstr>My Invitation to Tell  Your Stories</vt:lpstr>
      <vt:lpstr>PowerPoint Presentation</vt:lpstr>
      <vt:lpstr>PowerPoint Presentation</vt:lpstr>
      <vt:lpstr>PowerPoint Presentation</vt:lpstr>
    </vt:vector>
  </TitlesOfParts>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John Chrastka</cp:lastModifiedBy>
  <cp:revision>7</cp:revision>
  <dcterms:modified xsi:type="dcterms:W3CDTF">2017-10-19T15:43:37Z</dcterms:modified>
</cp:coreProperties>
</file>